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7" r:id="rId25"/>
    <p:sldId id="290" r:id="rId26"/>
    <p:sldId id="286" r:id="rId27"/>
    <p:sldId id="288" r:id="rId28"/>
    <p:sldId id="291" r:id="rId29"/>
    <p:sldId id="292" r:id="rId30"/>
    <p:sldId id="294" r:id="rId31"/>
    <p:sldId id="293" r:id="rId32"/>
    <p:sldId id="295" r:id="rId33"/>
    <p:sldId id="279" r:id="rId34"/>
    <p:sldId id="296" r:id="rId35"/>
    <p:sldId id="280" r:id="rId36"/>
    <p:sldId id="283" r:id="rId37"/>
    <p:sldId id="297" r:id="rId38"/>
    <p:sldId id="282" r:id="rId39"/>
    <p:sldId id="281" r:id="rId40"/>
    <p:sldId id="285" r:id="rId41"/>
    <p:sldId id="284" r:id="rId42"/>
    <p:sldId id="289" r:id="rId43"/>
    <p:sldId id="298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129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9F104E3-F339-4AA2-A4C8-D8A674CBAB78}" type="datetimeFigureOut">
              <a:rPr lang="ru-RU" smtClean="0"/>
              <a:t>31.03.2014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C882747-7558-4C1E-89DD-CEA7DE43C08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104E3-F339-4AA2-A4C8-D8A674CBAB78}" type="datetimeFigureOut">
              <a:rPr lang="ru-RU" smtClean="0"/>
              <a:t>31.03.2014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882747-7558-4C1E-89DD-CEA7DE43C0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D9F104E3-F339-4AA2-A4C8-D8A674CBAB78}" type="datetimeFigureOut">
              <a:rPr lang="ru-RU" smtClean="0"/>
              <a:t>31.03.2014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C882747-7558-4C1E-89DD-CEA7DE43C0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104E3-F339-4AA2-A4C8-D8A674CBAB78}" type="datetimeFigureOut">
              <a:rPr lang="ru-RU" smtClean="0"/>
              <a:t>31.03.2014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882747-7558-4C1E-89DD-CEA7DE43C0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F104E3-F339-4AA2-A4C8-D8A674CBAB78}" type="datetimeFigureOut">
              <a:rPr lang="ru-RU" smtClean="0"/>
              <a:t>31.03.2014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2C882747-7558-4C1E-89DD-CEA7DE43C08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104E3-F339-4AA2-A4C8-D8A674CBAB78}" type="datetimeFigureOut">
              <a:rPr lang="ru-RU" smtClean="0"/>
              <a:t>31.03.2014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882747-7558-4C1E-89DD-CEA7DE43C0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104E3-F339-4AA2-A4C8-D8A674CBAB78}" type="datetimeFigureOut">
              <a:rPr lang="ru-RU" smtClean="0"/>
              <a:t>31.03.2014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882747-7558-4C1E-89DD-CEA7DE43C0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104E3-F339-4AA2-A4C8-D8A674CBAB78}" type="datetimeFigureOut">
              <a:rPr lang="ru-RU" smtClean="0"/>
              <a:t>31.03.2014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882747-7558-4C1E-89DD-CEA7DE43C0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F104E3-F339-4AA2-A4C8-D8A674CBAB78}" type="datetimeFigureOut">
              <a:rPr lang="ru-RU" smtClean="0"/>
              <a:t>31.03.2014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882747-7558-4C1E-89DD-CEA7DE43C0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104E3-F339-4AA2-A4C8-D8A674CBAB78}" type="datetimeFigureOut">
              <a:rPr lang="ru-RU" smtClean="0"/>
              <a:t>31.03.2014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882747-7558-4C1E-89DD-CEA7DE43C0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104E3-F339-4AA2-A4C8-D8A674CBAB78}" type="datetimeFigureOut">
              <a:rPr lang="ru-RU" smtClean="0"/>
              <a:t>31.03.2014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882747-7558-4C1E-89DD-CEA7DE43C08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D9F104E3-F339-4AA2-A4C8-D8A674CBAB78}" type="datetimeFigureOut">
              <a:rPr lang="ru-RU" smtClean="0"/>
              <a:t>31.03.2014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2C882747-7558-4C1E-89DD-CEA7DE43C08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png"/><Relationship Id="rId3" Type="http://schemas.openxmlformats.org/officeDocument/2006/relationships/image" Target="../media/image71.png"/><Relationship Id="rId7" Type="http://schemas.openxmlformats.org/officeDocument/2006/relationships/image" Target="../media/image75.jpeg"/><Relationship Id="rId12" Type="http://schemas.openxmlformats.org/officeDocument/2006/relationships/image" Target="../media/image80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jpeg"/><Relationship Id="rId4" Type="http://schemas.openxmlformats.org/officeDocument/2006/relationships/image" Target="../media/image72.png"/><Relationship Id="rId9" Type="http://schemas.openxmlformats.org/officeDocument/2006/relationships/image" Target="../media/image77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Pictures\KVADPhoto+\сред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9872" y="9127"/>
            <a:ext cx="5452528" cy="6859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853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20040"/>
            <a:ext cx="7228656" cy="660688"/>
          </a:xfrm>
        </p:spPr>
        <p:txBody>
          <a:bodyPr>
            <a:normAutofit fontScale="90000"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№7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 занятию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Обведи синим карандашом игрушки и назови их.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 щелчку  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обводятся игрушки) </a:t>
            </a:r>
            <a:endParaRPr lang="ru-RU" sz="1600" dirty="0"/>
          </a:p>
        </p:txBody>
      </p:sp>
      <p:pic>
        <p:nvPicPr>
          <p:cNvPr id="4098" name="Picture 2" descr="C:\Users\Admin\Pictures\KVADPhoto+\сред 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320" y="1154306"/>
            <a:ext cx="4854710" cy="5540702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олилиния 11"/>
          <p:cNvSpPr/>
          <p:nvPr/>
        </p:nvSpPr>
        <p:spPr>
          <a:xfrm>
            <a:off x="4544291" y="1468582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олилиния 12"/>
          <p:cNvSpPr/>
          <p:nvPr/>
        </p:nvSpPr>
        <p:spPr>
          <a:xfrm>
            <a:off x="2286000" y="3186545"/>
            <a:ext cx="2119745" cy="1385814"/>
          </a:xfrm>
          <a:custGeom>
            <a:avLst/>
            <a:gdLst>
              <a:gd name="connsiteX0" fmla="*/ 290945 w 2119745"/>
              <a:gd name="connsiteY0" fmla="*/ 290946 h 1385814"/>
              <a:gd name="connsiteX1" fmla="*/ 360218 w 2119745"/>
              <a:gd name="connsiteY1" fmla="*/ 263237 h 1385814"/>
              <a:gd name="connsiteX2" fmla="*/ 443345 w 2119745"/>
              <a:gd name="connsiteY2" fmla="*/ 207819 h 1385814"/>
              <a:gd name="connsiteX3" fmla="*/ 484909 w 2119745"/>
              <a:gd name="connsiteY3" fmla="*/ 193964 h 1385814"/>
              <a:gd name="connsiteX4" fmla="*/ 568036 w 2119745"/>
              <a:gd name="connsiteY4" fmla="*/ 152400 h 1385814"/>
              <a:gd name="connsiteX5" fmla="*/ 637309 w 2119745"/>
              <a:gd name="connsiteY5" fmla="*/ 96982 h 1385814"/>
              <a:gd name="connsiteX6" fmla="*/ 720436 w 2119745"/>
              <a:gd name="connsiteY6" fmla="*/ 41564 h 1385814"/>
              <a:gd name="connsiteX7" fmla="*/ 969818 w 2119745"/>
              <a:gd name="connsiteY7" fmla="*/ 0 h 1385814"/>
              <a:gd name="connsiteX8" fmla="*/ 1260764 w 2119745"/>
              <a:gd name="connsiteY8" fmla="*/ 27710 h 1385814"/>
              <a:gd name="connsiteX9" fmla="*/ 1343891 w 2119745"/>
              <a:gd name="connsiteY9" fmla="*/ 55419 h 1385814"/>
              <a:gd name="connsiteX10" fmla="*/ 1385455 w 2119745"/>
              <a:gd name="connsiteY10" fmla="*/ 69273 h 1385814"/>
              <a:gd name="connsiteX11" fmla="*/ 1427018 w 2119745"/>
              <a:gd name="connsiteY11" fmla="*/ 83128 h 1385814"/>
              <a:gd name="connsiteX12" fmla="*/ 1468582 w 2119745"/>
              <a:gd name="connsiteY12" fmla="*/ 96982 h 1385814"/>
              <a:gd name="connsiteX13" fmla="*/ 1510145 w 2119745"/>
              <a:gd name="connsiteY13" fmla="*/ 124691 h 1385814"/>
              <a:gd name="connsiteX14" fmla="*/ 1565564 w 2119745"/>
              <a:gd name="connsiteY14" fmla="*/ 180110 h 1385814"/>
              <a:gd name="connsiteX15" fmla="*/ 1620982 w 2119745"/>
              <a:gd name="connsiteY15" fmla="*/ 249382 h 1385814"/>
              <a:gd name="connsiteX16" fmla="*/ 1676400 w 2119745"/>
              <a:gd name="connsiteY16" fmla="*/ 318655 h 1385814"/>
              <a:gd name="connsiteX17" fmla="*/ 1745673 w 2119745"/>
              <a:gd name="connsiteY17" fmla="*/ 387928 h 1385814"/>
              <a:gd name="connsiteX18" fmla="*/ 1773382 w 2119745"/>
              <a:gd name="connsiteY18" fmla="*/ 429491 h 1385814"/>
              <a:gd name="connsiteX19" fmla="*/ 1898073 w 2119745"/>
              <a:gd name="connsiteY19" fmla="*/ 498764 h 1385814"/>
              <a:gd name="connsiteX20" fmla="*/ 1939636 w 2119745"/>
              <a:gd name="connsiteY20" fmla="*/ 526473 h 1385814"/>
              <a:gd name="connsiteX21" fmla="*/ 1981200 w 2119745"/>
              <a:gd name="connsiteY21" fmla="*/ 540328 h 1385814"/>
              <a:gd name="connsiteX22" fmla="*/ 2064327 w 2119745"/>
              <a:gd name="connsiteY22" fmla="*/ 623455 h 1385814"/>
              <a:gd name="connsiteX23" fmla="*/ 2105891 w 2119745"/>
              <a:gd name="connsiteY23" fmla="*/ 706582 h 1385814"/>
              <a:gd name="connsiteX24" fmla="*/ 2119745 w 2119745"/>
              <a:gd name="connsiteY24" fmla="*/ 748146 h 1385814"/>
              <a:gd name="connsiteX25" fmla="*/ 2105891 w 2119745"/>
              <a:gd name="connsiteY25" fmla="*/ 858982 h 1385814"/>
              <a:gd name="connsiteX26" fmla="*/ 2078182 w 2119745"/>
              <a:gd name="connsiteY26" fmla="*/ 900546 h 1385814"/>
              <a:gd name="connsiteX27" fmla="*/ 2064327 w 2119745"/>
              <a:gd name="connsiteY27" fmla="*/ 969819 h 1385814"/>
              <a:gd name="connsiteX28" fmla="*/ 2022764 w 2119745"/>
              <a:gd name="connsiteY28" fmla="*/ 1163782 h 1385814"/>
              <a:gd name="connsiteX29" fmla="*/ 2008909 w 2119745"/>
              <a:gd name="connsiteY29" fmla="*/ 1205346 h 1385814"/>
              <a:gd name="connsiteX30" fmla="*/ 1967345 w 2119745"/>
              <a:gd name="connsiteY30" fmla="*/ 1233055 h 1385814"/>
              <a:gd name="connsiteX31" fmla="*/ 1898073 w 2119745"/>
              <a:gd name="connsiteY31" fmla="*/ 1288473 h 1385814"/>
              <a:gd name="connsiteX32" fmla="*/ 1856509 w 2119745"/>
              <a:gd name="connsiteY32" fmla="*/ 1316182 h 1385814"/>
              <a:gd name="connsiteX33" fmla="*/ 1357745 w 2119745"/>
              <a:gd name="connsiteY33" fmla="*/ 1357746 h 1385814"/>
              <a:gd name="connsiteX34" fmla="*/ 1288473 w 2119745"/>
              <a:gd name="connsiteY34" fmla="*/ 1371600 h 1385814"/>
              <a:gd name="connsiteX35" fmla="*/ 665018 w 2119745"/>
              <a:gd name="connsiteY35" fmla="*/ 1371600 h 1385814"/>
              <a:gd name="connsiteX36" fmla="*/ 581891 w 2119745"/>
              <a:gd name="connsiteY36" fmla="*/ 1343891 h 1385814"/>
              <a:gd name="connsiteX37" fmla="*/ 540327 w 2119745"/>
              <a:gd name="connsiteY37" fmla="*/ 1316182 h 1385814"/>
              <a:gd name="connsiteX38" fmla="*/ 457200 w 2119745"/>
              <a:gd name="connsiteY38" fmla="*/ 1288473 h 1385814"/>
              <a:gd name="connsiteX39" fmla="*/ 374073 w 2119745"/>
              <a:gd name="connsiteY39" fmla="*/ 1246910 h 1385814"/>
              <a:gd name="connsiteX40" fmla="*/ 346364 w 2119745"/>
              <a:gd name="connsiteY40" fmla="*/ 1219200 h 1385814"/>
              <a:gd name="connsiteX41" fmla="*/ 193964 w 2119745"/>
              <a:gd name="connsiteY41" fmla="*/ 1177637 h 1385814"/>
              <a:gd name="connsiteX42" fmla="*/ 110836 w 2119745"/>
              <a:gd name="connsiteY42" fmla="*/ 1149928 h 1385814"/>
              <a:gd name="connsiteX43" fmla="*/ 69273 w 2119745"/>
              <a:gd name="connsiteY43" fmla="*/ 1122219 h 1385814"/>
              <a:gd name="connsiteX44" fmla="*/ 41564 w 2119745"/>
              <a:gd name="connsiteY44" fmla="*/ 1039091 h 1385814"/>
              <a:gd name="connsiteX45" fmla="*/ 27709 w 2119745"/>
              <a:gd name="connsiteY45" fmla="*/ 997528 h 1385814"/>
              <a:gd name="connsiteX46" fmla="*/ 13855 w 2119745"/>
              <a:gd name="connsiteY46" fmla="*/ 955964 h 1385814"/>
              <a:gd name="connsiteX47" fmla="*/ 0 w 2119745"/>
              <a:gd name="connsiteY47" fmla="*/ 914400 h 1385814"/>
              <a:gd name="connsiteX48" fmla="*/ 13855 w 2119745"/>
              <a:gd name="connsiteY48" fmla="*/ 775855 h 1385814"/>
              <a:gd name="connsiteX49" fmla="*/ 41564 w 2119745"/>
              <a:gd name="connsiteY49" fmla="*/ 692728 h 1385814"/>
              <a:gd name="connsiteX50" fmla="*/ 124691 w 2119745"/>
              <a:gd name="connsiteY50" fmla="*/ 637310 h 1385814"/>
              <a:gd name="connsiteX51" fmla="*/ 193964 w 2119745"/>
              <a:gd name="connsiteY51" fmla="*/ 581891 h 1385814"/>
              <a:gd name="connsiteX52" fmla="*/ 249382 w 2119745"/>
              <a:gd name="connsiteY52" fmla="*/ 498764 h 1385814"/>
              <a:gd name="connsiteX53" fmla="*/ 263236 w 2119745"/>
              <a:gd name="connsiteY53" fmla="*/ 457200 h 1385814"/>
              <a:gd name="connsiteX54" fmla="*/ 290945 w 2119745"/>
              <a:gd name="connsiteY54" fmla="*/ 415637 h 1385814"/>
              <a:gd name="connsiteX55" fmla="*/ 304800 w 2119745"/>
              <a:gd name="connsiteY55" fmla="*/ 374073 h 1385814"/>
              <a:gd name="connsiteX56" fmla="*/ 360218 w 2119745"/>
              <a:gd name="connsiteY56" fmla="*/ 290946 h 1385814"/>
              <a:gd name="connsiteX57" fmla="*/ 387927 w 2119745"/>
              <a:gd name="connsiteY57" fmla="*/ 249382 h 1385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2119745" h="1385814">
                <a:moveTo>
                  <a:pt x="290945" y="290946"/>
                </a:moveTo>
                <a:cubicBezTo>
                  <a:pt x="314036" y="281710"/>
                  <a:pt x="338385" y="275146"/>
                  <a:pt x="360218" y="263237"/>
                </a:cubicBezTo>
                <a:cubicBezTo>
                  <a:pt x="389454" y="247290"/>
                  <a:pt x="411752" y="218350"/>
                  <a:pt x="443345" y="207819"/>
                </a:cubicBezTo>
                <a:cubicBezTo>
                  <a:pt x="457200" y="203201"/>
                  <a:pt x="471847" y="200495"/>
                  <a:pt x="484909" y="193964"/>
                </a:cubicBezTo>
                <a:cubicBezTo>
                  <a:pt x="592342" y="140248"/>
                  <a:pt x="463564" y="187226"/>
                  <a:pt x="568036" y="152400"/>
                </a:cubicBezTo>
                <a:cubicBezTo>
                  <a:pt x="619234" y="75604"/>
                  <a:pt x="566452" y="136347"/>
                  <a:pt x="637309" y="96982"/>
                </a:cubicBezTo>
                <a:cubicBezTo>
                  <a:pt x="666420" y="80809"/>
                  <a:pt x="688843" y="52095"/>
                  <a:pt x="720436" y="41564"/>
                </a:cubicBezTo>
                <a:cubicBezTo>
                  <a:pt x="856320" y="-3730"/>
                  <a:pt x="774457" y="16281"/>
                  <a:pt x="969818" y="0"/>
                </a:cubicBezTo>
                <a:cubicBezTo>
                  <a:pt x="1111579" y="8339"/>
                  <a:pt x="1156354" y="-3613"/>
                  <a:pt x="1260764" y="27710"/>
                </a:cubicBezTo>
                <a:cubicBezTo>
                  <a:pt x="1288740" y="36103"/>
                  <a:pt x="1316182" y="46183"/>
                  <a:pt x="1343891" y="55419"/>
                </a:cubicBezTo>
                <a:lnTo>
                  <a:pt x="1385455" y="69273"/>
                </a:lnTo>
                <a:lnTo>
                  <a:pt x="1427018" y="83128"/>
                </a:lnTo>
                <a:lnTo>
                  <a:pt x="1468582" y="96982"/>
                </a:lnTo>
                <a:cubicBezTo>
                  <a:pt x="1482436" y="106218"/>
                  <a:pt x="1497503" y="113855"/>
                  <a:pt x="1510145" y="124691"/>
                </a:cubicBezTo>
                <a:cubicBezTo>
                  <a:pt x="1529980" y="141693"/>
                  <a:pt x="1565564" y="180110"/>
                  <a:pt x="1565564" y="180110"/>
                </a:cubicBezTo>
                <a:cubicBezTo>
                  <a:pt x="1600387" y="284581"/>
                  <a:pt x="1549362" y="159856"/>
                  <a:pt x="1620982" y="249382"/>
                </a:cubicBezTo>
                <a:cubicBezTo>
                  <a:pt x="1697462" y="344983"/>
                  <a:pt x="1557283" y="239245"/>
                  <a:pt x="1676400" y="318655"/>
                </a:cubicBezTo>
                <a:cubicBezTo>
                  <a:pt x="1750288" y="429488"/>
                  <a:pt x="1653312" y="295568"/>
                  <a:pt x="1745673" y="387928"/>
                </a:cubicBezTo>
                <a:cubicBezTo>
                  <a:pt x="1757447" y="399702"/>
                  <a:pt x="1760851" y="418526"/>
                  <a:pt x="1773382" y="429491"/>
                </a:cubicBezTo>
                <a:cubicBezTo>
                  <a:pt x="1832017" y="480797"/>
                  <a:pt x="1840984" y="479735"/>
                  <a:pt x="1898073" y="498764"/>
                </a:cubicBezTo>
                <a:cubicBezTo>
                  <a:pt x="1911927" y="508000"/>
                  <a:pt x="1924743" y="519026"/>
                  <a:pt x="1939636" y="526473"/>
                </a:cubicBezTo>
                <a:cubicBezTo>
                  <a:pt x="1952698" y="533004"/>
                  <a:pt x="1969672" y="531362"/>
                  <a:pt x="1981200" y="540328"/>
                </a:cubicBezTo>
                <a:cubicBezTo>
                  <a:pt x="2012132" y="564386"/>
                  <a:pt x="2064327" y="623455"/>
                  <a:pt x="2064327" y="623455"/>
                </a:cubicBezTo>
                <a:cubicBezTo>
                  <a:pt x="2099154" y="727935"/>
                  <a:pt x="2052173" y="599144"/>
                  <a:pt x="2105891" y="706582"/>
                </a:cubicBezTo>
                <a:cubicBezTo>
                  <a:pt x="2112422" y="719644"/>
                  <a:pt x="2115127" y="734291"/>
                  <a:pt x="2119745" y="748146"/>
                </a:cubicBezTo>
                <a:cubicBezTo>
                  <a:pt x="2115127" y="785091"/>
                  <a:pt x="2115687" y="823061"/>
                  <a:pt x="2105891" y="858982"/>
                </a:cubicBezTo>
                <a:cubicBezTo>
                  <a:pt x="2101510" y="875046"/>
                  <a:pt x="2084029" y="884955"/>
                  <a:pt x="2078182" y="900546"/>
                </a:cubicBezTo>
                <a:cubicBezTo>
                  <a:pt x="2069914" y="922595"/>
                  <a:pt x="2067908" y="946545"/>
                  <a:pt x="2064327" y="969819"/>
                </a:cubicBezTo>
                <a:cubicBezTo>
                  <a:pt x="2039359" y="1132109"/>
                  <a:pt x="2068123" y="1027705"/>
                  <a:pt x="2022764" y="1163782"/>
                </a:cubicBezTo>
                <a:cubicBezTo>
                  <a:pt x="2018146" y="1177637"/>
                  <a:pt x="2021060" y="1197245"/>
                  <a:pt x="2008909" y="1205346"/>
                </a:cubicBezTo>
                <a:lnTo>
                  <a:pt x="1967345" y="1233055"/>
                </a:lnTo>
                <a:cubicBezTo>
                  <a:pt x="1920635" y="1303120"/>
                  <a:pt x="1964993" y="1255014"/>
                  <a:pt x="1898073" y="1288473"/>
                </a:cubicBezTo>
                <a:cubicBezTo>
                  <a:pt x="1883180" y="1295920"/>
                  <a:pt x="1871725" y="1309419"/>
                  <a:pt x="1856509" y="1316182"/>
                </a:cubicBezTo>
                <a:cubicBezTo>
                  <a:pt x="1699882" y="1385794"/>
                  <a:pt x="1527258" y="1352095"/>
                  <a:pt x="1357745" y="1357746"/>
                </a:cubicBezTo>
                <a:cubicBezTo>
                  <a:pt x="1334654" y="1362364"/>
                  <a:pt x="1311904" y="1369257"/>
                  <a:pt x="1288473" y="1371600"/>
                </a:cubicBezTo>
                <a:cubicBezTo>
                  <a:pt x="1028866" y="1397561"/>
                  <a:pt x="977276" y="1382009"/>
                  <a:pt x="665018" y="1371600"/>
                </a:cubicBezTo>
                <a:cubicBezTo>
                  <a:pt x="637309" y="1362364"/>
                  <a:pt x="606193" y="1360092"/>
                  <a:pt x="581891" y="1343891"/>
                </a:cubicBezTo>
                <a:cubicBezTo>
                  <a:pt x="568036" y="1334655"/>
                  <a:pt x="555543" y="1322945"/>
                  <a:pt x="540327" y="1316182"/>
                </a:cubicBezTo>
                <a:cubicBezTo>
                  <a:pt x="513637" y="1304320"/>
                  <a:pt x="481502" y="1304674"/>
                  <a:pt x="457200" y="1288473"/>
                </a:cubicBezTo>
                <a:cubicBezTo>
                  <a:pt x="403485" y="1252663"/>
                  <a:pt x="431433" y="1266029"/>
                  <a:pt x="374073" y="1246910"/>
                </a:cubicBezTo>
                <a:cubicBezTo>
                  <a:pt x="364837" y="1237673"/>
                  <a:pt x="358047" y="1225042"/>
                  <a:pt x="346364" y="1219200"/>
                </a:cubicBezTo>
                <a:cubicBezTo>
                  <a:pt x="279377" y="1185706"/>
                  <a:pt x="260853" y="1195879"/>
                  <a:pt x="193964" y="1177637"/>
                </a:cubicBezTo>
                <a:cubicBezTo>
                  <a:pt x="165785" y="1169952"/>
                  <a:pt x="110836" y="1149928"/>
                  <a:pt x="110836" y="1149928"/>
                </a:cubicBezTo>
                <a:cubicBezTo>
                  <a:pt x="96982" y="1140692"/>
                  <a:pt x="78098" y="1136339"/>
                  <a:pt x="69273" y="1122219"/>
                </a:cubicBezTo>
                <a:cubicBezTo>
                  <a:pt x="53793" y="1097450"/>
                  <a:pt x="50801" y="1066800"/>
                  <a:pt x="41564" y="1039091"/>
                </a:cubicBezTo>
                <a:lnTo>
                  <a:pt x="27709" y="997528"/>
                </a:lnTo>
                <a:lnTo>
                  <a:pt x="13855" y="955964"/>
                </a:lnTo>
                <a:lnTo>
                  <a:pt x="0" y="914400"/>
                </a:lnTo>
                <a:cubicBezTo>
                  <a:pt x="4618" y="868218"/>
                  <a:pt x="5302" y="821472"/>
                  <a:pt x="13855" y="775855"/>
                </a:cubicBezTo>
                <a:cubicBezTo>
                  <a:pt x="19238" y="747147"/>
                  <a:pt x="17262" y="708930"/>
                  <a:pt x="41564" y="692728"/>
                </a:cubicBezTo>
                <a:cubicBezTo>
                  <a:pt x="69273" y="674255"/>
                  <a:pt x="101143" y="660859"/>
                  <a:pt x="124691" y="637310"/>
                </a:cubicBezTo>
                <a:cubicBezTo>
                  <a:pt x="164174" y="597826"/>
                  <a:pt x="141531" y="616846"/>
                  <a:pt x="193964" y="581891"/>
                </a:cubicBezTo>
                <a:cubicBezTo>
                  <a:pt x="226906" y="483063"/>
                  <a:pt x="180195" y="602546"/>
                  <a:pt x="249382" y="498764"/>
                </a:cubicBezTo>
                <a:cubicBezTo>
                  <a:pt x="257483" y="486613"/>
                  <a:pt x="256705" y="470262"/>
                  <a:pt x="263236" y="457200"/>
                </a:cubicBezTo>
                <a:cubicBezTo>
                  <a:pt x="270682" y="442307"/>
                  <a:pt x="283498" y="430530"/>
                  <a:pt x="290945" y="415637"/>
                </a:cubicBezTo>
                <a:cubicBezTo>
                  <a:pt x="297476" y="402575"/>
                  <a:pt x="297708" y="386839"/>
                  <a:pt x="304800" y="374073"/>
                </a:cubicBezTo>
                <a:cubicBezTo>
                  <a:pt x="320973" y="344962"/>
                  <a:pt x="349687" y="322539"/>
                  <a:pt x="360218" y="290946"/>
                </a:cubicBezTo>
                <a:cubicBezTo>
                  <a:pt x="375533" y="245001"/>
                  <a:pt x="359469" y="249382"/>
                  <a:pt x="387927" y="249382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олилиния 14"/>
          <p:cNvSpPr/>
          <p:nvPr/>
        </p:nvSpPr>
        <p:spPr>
          <a:xfrm>
            <a:off x="3643745" y="1288473"/>
            <a:ext cx="2216728" cy="1482436"/>
          </a:xfrm>
          <a:custGeom>
            <a:avLst/>
            <a:gdLst>
              <a:gd name="connsiteX0" fmla="*/ 706582 w 2216728"/>
              <a:gd name="connsiteY0" fmla="*/ 609600 h 1482436"/>
              <a:gd name="connsiteX1" fmla="*/ 775855 w 2216728"/>
              <a:gd name="connsiteY1" fmla="*/ 498763 h 1482436"/>
              <a:gd name="connsiteX2" fmla="*/ 831273 w 2216728"/>
              <a:gd name="connsiteY2" fmla="*/ 332509 h 1482436"/>
              <a:gd name="connsiteX3" fmla="*/ 845128 w 2216728"/>
              <a:gd name="connsiteY3" fmla="*/ 290945 h 1482436"/>
              <a:gd name="connsiteX4" fmla="*/ 900546 w 2216728"/>
              <a:gd name="connsiteY4" fmla="*/ 221672 h 1482436"/>
              <a:gd name="connsiteX5" fmla="*/ 914400 w 2216728"/>
              <a:gd name="connsiteY5" fmla="*/ 180109 h 1482436"/>
              <a:gd name="connsiteX6" fmla="*/ 983673 w 2216728"/>
              <a:gd name="connsiteY6" fmla="*/ 124691 h 1482436"/>
              <a:gd name="connsiteX7" fmla="*/ 1025237 w 2216728"/>
              <a:gd name="connsiteY7" fmla="*/ 83127 h 1482436"/>
              <a:gd name="connsiteX8" fmla="*/ 1108364 w 2216728"/>
              <a:gd name="connsiteY8" fmla="*/ 55418 h 1482436"/>
              <a:gd name="connsiteX9" fmla="*/ 1149928 w 2216728"/>
              <a:gd name="connsiteY9" fmla="*/ 27709 h 1482436"/>
              <a:gd name="connsiteX10" fmla="*/ 1246910 w 2216728"/>
              <a:gd name="connsiteY10" fmla="*/ 0 h 1482436"/>
              <a:gd name="connsiteX11" fmla="*/ 1690255 w 2216728"/>
              <a:gd name="connsiteY11" fmla="*/ 13854 h 1482436"/>
              <a:gd name="connsiteX12" fmla="*/ 1759528 w 2216728"/>
              <a:gd name="connsiteY12" fmla="*/ 27709 h 1482436"/>
              <a:gd name="connsiteX13" fmla="*/ 1898073 w 2216728"/>
              <a:gd name="connsiteY13" fmla="*/ 69272 h 1482436"/>
              <a:gd name="connsiteX14" fmla="*/ 1981200 w 2216728"/>
              <a:gd name="connsiteY14" fmla="*/ 96982 h 1482436"/>
              <a:gd name="connsiteX15" fmla="*/ 2064328 w 2216728"/>
              <a:gd name="connsiteY15" fmla="*/ 152400 h 1482436"/>
              <a:gd name="connsiteX16" fmla="*/ 2161310 w 2216728"/>
              <a:gd name="connsiteY16" fmla="*/ 193963 h 1482436"/>
              <a:gd name="connsiteX17" fmla="*/ 2175164 w 2216728"/>
              <a:gd name="connsiteY17" fmla="*/ 235527 h 1482436"/>
              <a:gd name="connsiteX18" fmla="*/ 2202873 w 2216728"/>
              <a:gd name="connsiteY18" fmla="*/ 277091 h 1482436"/>
              <a:gd name="connsiteX19" fmla="*/ 2216728 w 2216728"/>
              <a:gd name="connsiteY19" fmla="*/ 457200 h 1482436"/>
              <a:gd name="connsiteX20" fmla="*/ 2202873 w 2216728"/>
              <a:gd name="connsiteY20" fmla="*/ 748145 h 1482436"/>
              <a:gd name="connsiteX21" fmla="*/ 2189019 w 2216728"/>
              <a:gd name="connsiteY21" fmla="*/ 845127 h 1482436"/>
              <a:gd name="connsiteX22" fmla="*/ 2161310 w 2216728"/>
              <a:gd name="connsiteY22" fmla="*/ 928254 h 1482436"/>
              <a:gd name="connsiteX23" fmla="*/ 2133600 w 2216728"/>
              <a:gd name="connsiteY23" fmla="*/ 955963 h 1482436"/>
              <a:gd name="connsiteX24" fmla="*/ 2064328 w 2216728"/>
              <a:gd name="connsiteY24" fmla="*/ 1011382 h 1482436"/>
              <a:gd name="connsiteX25" fmla="*/ 2036619 w 2216728"/>
              <a:gd name="connsiteY25" fmla="*/ 1052945 h 1482436"/>
              <a:gd name="connsiteX26" fmla="*/ 1995055 w 2216728"/>
              <a:gd name="connsiteY26" fmla="*/ 1066800 h 1482436"/>
              <a:gd name="connsiteX27" fmla="*/ 1953491 w 2216728"/>
              <a:gd name="connsiteY27" fmla="*/ 1094509 h 1482436"/>
              <a:gd name="connsiteX28" fmla="*/ 1898073 w 2216728"/>
              <a:gd name="connsiteY28" fmla="*/ 1163782 h 1482436"/>
              <a:gd name="connsiteX29" fmla="*/ 1842655 w 2216728"/>
              <a:gd name="connsiteY29" fmla="*/ 1191491 h 1482436"/>
              <a:gd name="connsiteX30" fmla="*/ 1801091 w 2216728"/>
              <a:gd name="connsiteY30" fmla="*/ 1233054 h 1482436"/>
              <a:gd name="connsiteX31" fmla="*/ 1717964 w 2216728"/>
              <a:gd name="connsiteY31" fmla="*/ 1274618 h 1482436"/>
              <a:gd name="connsiteX32" fmla="*/ 1634837 w 2216728"/>
              <a:gd name="connsiteY32" fmla="*/ 1330036 h 1482436"/>
              <a:gd name="connsiteX33" fmla="*/ 1593273 w 2216728"/>
              <a:gd name="connsiteY33" fmla="*/ 1357745 h 1482436"/>
              <a:gd name="connsiteX34" fmla="*/ 1551710 w 2216728"/>
              <a:gd name="connsiteY34" fmla="*/ 1385454 h 1482436"/>
              <a:gd name="connsiteX35" fmla="*/ 1454728 w 2216728"/>
              <a:gd name="connsiteY35" fmla="*/ 1427018 h 1482436"/>
              <a:gd name="connsiteX36" fmla="*/ 1357746 w 2216728"/>
              <a:gd name="connsiteY36" fmla="*/ 1454727 h 1482436"/>
              <a:gd name="connsiteX37" fmla="*/ 1260764 w 2216728"/>
              <a:gd name="connsiteY37" fmla="*/ 1482436 h 1482436"/>
              <a:gd name="connsiteX38" fmla="*/ 1052946 w 2216728"/>
              <a:gd name="connsiteY38" fmla="*/ 1468582 h 1482436"/>
              <a:gd name="connsiteX39" fmla="*/ 1011382 w 2216728"/>
              <a:gd name="connsiteY39" fmla="*/ 1440872 h 1482436"/>
              <a:gd name="connsiteX40" fmla="*/ 969819 w 2216728"/>
              <a:gd name="connsiteY40" fmla="*/ 1427018 h 1482436"/>
              <a:gd name="connsiteX41" fmla="*/ 886691 w 2216728"/>
              <a:gd name="connsiteY41" fmla="*/ 1371600 h 1482436"/>
              <a:gd name="connsiteX42" fmla="*/ 845128 w 2216728"/>
              <a:gd name="connsiteY42" fmla="*/ 1357745 h 1482436"/>
              <a:gd name="connsiteX43" fmla="*/ 762000 w 2216728"/>
              <a:gd name="connsiteY43" fmla="*/ 1316182 h 1482436"/>
              <a:gd name="connsiteX44" fmla="*/ 734291 w 2216728"/>
              <a:gd name="connsiteY44" fmla="*/ 1288472 h 1482436"/>
              <a:gd name="connsiteX45" fmla="*/ 609600 w 2216728"/>
              <a:gd name="connsiteY45" fmla="*/ 1246909 h 1482436"/>
              <a:gd name="connsiteX46" fmla="*/ 568037 w 2216728"/>
              <a:gd name="connsiteY46" fmla="*/ 1233054 h 1482436"/>
              <a:gd name="connsiteX47" fmla="*/ 484910 w 2216728"/>
              <a:gd name="connsiteY47" fmla="*/ 1177636 h 1482436"/>
              <a:gd name="connsiteX48" fmla="*/ 415637 w 2216728"/>
              <a:gd name="connsiteY48" fmla="*/ 1122218 h 1482436"/>
              <a:gd name="connsiteX49" fmla="*/ 374073 w 2216728"/>
              <a:gd name="connsiteY49" fmla="*/ 1108363 h 1482436"/>
              <a:gd name="connsiteX50" fmla="*/ 332510 w 2216728"/>
              <a:gd name="connsiteY50" fmla="*/ 1080654 h 1482436"/>
              <a:gd name="connsiteX51" fmla="*/ 83128 w 2216728"/>
              <a:gd name="connsiteY51" fmla="*/ 1052945 h 1482436"/>
              <a:gd name="connsiteX52" fmla="*/ 0 w 2216728"/>
              <a:gd name="connsiteY52" fmla="*/ 942109 h 1482436"/>
              <a:gd name="connsiteX53" fmla="*/ 41564 w 2216728"/>
              <a:gd name="connsiteY53" fmla="*/ 831272 h 1482436"/>
              <a:gd name="connsiteX54" fmla="*/ 55419 w 2216728"/>
              <a:gd name="connsiteY54" fmla="*/ 789709 h 1482436"/>
              <a:gd name="connsiteX55" fmla="*/ 138546 w 2216728"/>
              <a:gd name="connsiteY55" fmla="*/ 748145 h 1482436"/>
              <a:gd name="connsiteX56" fmla="*/ 207819 w 2216728"/>
              <a:gd name="connsiteY56" fmla="*/ 678872 h 1482436"/>
              <a:gd name="connsiteX57" fmla="*/ 290946 w 2216728"/>
              <a:gd name="connsiteY57" fmla="*/ 651163 h 1482436"/>
              <a:gd name="connsiteX58" fmla="*/ 429491 w 2216728"/>
              <a:gd name="connsiteY58" fmla="*/ 665018 h 1482436"/>
              <a:gd name="connsiteX59" fmla="*/ 526473 w 2216728"/>
              <a:gd name="connsiteY59" fmla="*/ 678872 h 1482436"/>
              <a:gd name="connsiteX60" fmla="*/ 651164 w 2216728"/>
              <a:gd name="connsiteY60" fmla="*/ 692727 h 1482436"/>
              <a:gd name="connsiteX61" fmla="*/ 692728 w 2216728"/>
              <a:gd name="connsiteY61" fmla="*/ 692727 h 1482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2216728" h="1482436">
                <a:moveTo>
                  <a:pt x="706582" y="609600"/>
                </a:moveTo>
                <a:cubicBezTo>
                  <a:pt x="729673" y="572654"/>
                  <a:pt x="762078" y="540095"/>
                  <a:pt x="775855" y="498763"/>
                </a:cubicBezTo>
                <a:lnTo>
                  <a:pt x="831273" y="332509"/>
                </a:lnTo>
                <a:cubicBezTo>
                  <a:pt x="835891" y="318654"/>
                  <a:pt x="837027" y="303096"/>
                  <a:pt x="845128" y="290945"/>
                </a:cubicBezTo>
                <a:cubicBezTo>
                  <a:pt x="880083" y="238513"/>
                  <a:pt x="861063" y="261156"/>
                  <a:pt x="900546" y="221672"/>
                </a:cubicBezTo>
                <a:cubicBezTo>
                  <a:pt x="905164" y="207818"/>
                  <a:pt x="906886" y="192632"/>
                  <a:pt x="914400" y="180109"/>
                </a:cubicBezTo>
                <a:cubicBezTo>
                  <a:pt x="930522" y="153240"/>
                  <a:pt x="961022" y="143567"/>
                  <a:pt x="983673" y="124691"/>
                </a:cubicBezTo>
                <a:cubicBezTo>
                  <a:pt x="998725" y="112148"/>
                  <a:pt x="1008109" y="92642"/>
                  <a:pt x="1025237" y="83127"/>
                </a:cubicBezTo>
                <a:cubicBezTo>
                  <a:pt x="1050769" y="68942"/>
                  <a:pt x="1108364" y="55418"/>
                  <a:pt x="1108364" y="55418"/>
                </a:cubicBezTo>
                <a:cubicBezTo>
                  <a:pt x="1122219" y="46182"/>
                  <a:pt x="1135035" y="35156"/>
                  <a:pt x="1149928" y="27709"/>
                </a:cubicBezTo>
                <a:cubicBezTo>
                  <a:pt x="1169809" y="17768"/>
                  <a:pt x="1229147" y="4441"/>
                  <a:pt x="1246910" y="0"/>
                </a:cubicBezTo>
                <a:cubicBezTo>
                  <a:pt x="1394692" y="4618"/>
                  <a:pt x="1542617" y="5874"/>
                  <a:pt x="1690255" y="13854"/>
                </a:cubicBezTo>
                <a:cubicBezTo>
                  <a:pt x="1713769" y="15125"/>
                  <a:pt x="1736540" y="22601"/>
                  <a:pt x="1759528" y="27709"/>
                </a:cubicBezTo>
                <a:cubicBezTo>
                  <a:pt x="1822349" y="41669"/>
                  <a:pt x="1828992" y="46245"/>
                  <a:pt x="1898073" y="69272"/>
                </a:cubicBezTo>
                <a:cubicBezTo>
                  <a:pt x="1898074" y="69272"/>
                  <a:pt x="1981199" y="96981"/>
                  <a:pt x="1981200" y="96982"/>
                </a:cubicBezTo>
                <a:cubicBezTo>
                  <a:pt x="2008909" y="115455"/>
                  <a:pt x="2032735" y="141869"/>
                  <a:pt x="2064328" y="152400"/>
                </a:cubicBezTo>
                <a:cubicBezTo>
                  <a:pt x="2125485" y="172785"/>
                  <a:pt x="2092829" y="159723"/>
                  <a:pt x="2161310" y="193963"/>
                </a:cubicBezTo>
                <a:cubicBezTo>
                  <a:pt x="2165928" y="207818"/>
                  <a:pt x="2168633" y="222465"/>
                  <a:pt x="2175164" y="235527"/>
                </a:cubicBezTo>
                <a:cubicBezTo>
                  <a:pt x="2182610" y="250420"/>
                  <a:pt x="2199804" y="260725"/>
                  <a:pt x="2202873" y="277091"/>
                </a:cubicBezTo>
                <a:cubicBezTo>
                  <a:pt x="2213970" y="336273"/>
                  <a:pt x="2212110" y="397164"/>
                  <a:pt x="2216728" y="457200"/>
                </a:cubicBezTo>
                <a:cubicBezTo>
                  <a:pt x="2212110" y="554182"/>
                  <a:pt x="2209790" y="651300"/>
                  <a:pt x="2202873" y="748145"/>
                </a:cubicBezTo>
                <a:cubicBezTo>
                  <a:pt x="2200546" y="780718"/>
                  <a:pt x="2196362" y="813308"/>
                  <a:pt x="2189019" y="845127"/>
                </a:cubicBezTo>
                <a:cubicBezTo>
                  <a:pt x="2182451" y="873587"/>
                  <a:pt x="2181963" y="907601"/>
                  <a:pt x="2161310" y="928254"/>
                </a:cubicBezTo>
                <a:cubicBezTo>
                  <a:pt x="2152073" y="937490"/>
                  <a:pt x="2143800" y="947803"/>
                  <a:pt x="2133600" y="955963"/>
                </a:cubicBezTo>
                <a:cubicBezTo>
                  <a:pt x="2093592" y="987969"/>
                  <a:pt x="2094065" y="974211"/>
                  <a:pt x="2064328" y="1011382"/>
                </a:cubicBezTo>
                <a:cubicBezTo>
                  <a:pt x="2053926" y="1024384"/>
                  <a:pt x="2049621" y="1042543"/>
                  <a:pt x="2036619" y="1052945"/>
                </a:cubicBezTo>
                <a:cubicBezTo>
                  <a:pt x="2025215" y="1062068"/>
                  <a:pt x="2008117" y="1060269"/>
                  <a:pt x="1995055" y="1066800"/>
                </a:cubicBezTo>
                <a:cubicBezTo>
                  <a:pt x="1980162" y="1074247"/>
                  <a:pt x="1967346" y="1085273"/>
                  <a:pt x="1953491" y="1094509"/>
                </a:cubicBezTo>
                <a:cubicBezTo>
                  <a:pt x="1938670" y="1116740"/>
                  <a:pt x="1921761" y="1147990"/>
                  <a:pt x="1898073" y="1163782"/>
                </a:cubicBezTo>
                <a:cubicBezTo>
                  <a:pt x="1880889" y="1175238"/>
                  <a:pt x="1859461" y="1179487"/>
                  <a:pt x="1842655" y="1191491"/>
                </a:cubicBezTo>
                <a:cubicBezTo>
                  <a:pt x="1826711" y="1202879"/>
                  <a:pt x="1816143" y="1220511"/>
                  <a:pt x="1801091" y="1233054"/>
                </a:cubicBezTo>
                <a:cubicBezTo>
                  <a:pt x="1727284" y="1294559"/>
                  <a:pt x="1792947" y="1232960"/>
                  <a:pt x="1717964" y="1274618"/>
                </a:cubicBezTo>
                <a:cubicBezTo>
                  <a:pt x="1688853" y="1290791"/>
                  <a:pt x="1662546" y="1311563"/>
                  <a:pt x="1634837" y="1330036"/>
                </a:cubicBezTo>
                <a:lnTo>
                  <a:pt x="1593273" y="1357745"/>
                </a:lnTo>
                <a:cubicBezTo>
                  <a:pt x="1579419" y="1366981"/>
                  <a:pt x="1567506" y="1380188"/>
                  <a:pt x="1551710" y="1385454"/>
                </a:cubicBezTo>
                <a:cubicBezTo>
                  <a:pt x="1454226" y="1417950"/>
                  <a:pt x="1574582" y="1375653"/>
                  <a:pt x="1454728" y="1427018"/>
                </a:cubicBezTo>
                <a:cubicBezTo>
                  <a:pt x="1421516" y="1441251"/>
                  <a:pt x="1392890" y="1444686"/>
                  <a:pt x="1357746" y="1454727"/>
                </a:cubicBezTo>
                <a:cubicBezTo>
                  <a:pt x="1218655" y="1494468"/>
                  <a:pt x="1433955" y="1439140"/>
                  <a:pt x="1260764" y="1482436"/>
                </a:cubicBezTo>
                <a:cubicBezTo>
                  <a:pt x="1191491" y="1477818"/>
                  <a:pt x="1121428" y="1479996"/>
                  <a:pt x="1052946" y="1468582"/>
                </a:cubicBezTo>
                <a:cubicBezTo>
                  <a:pt x="1036521" y="1465845"/>
                  <a:pt x="1026275" y="1448319"/>
                  <a:pt x="1011382" y="1440872"/>
                </a:cubicBezTo>
                <a:cubicBezTo>
                  <a:pt x="998320" y="1434341"/>
                  <a:pt x="983673" y="1431636"/>
                  <a:pt x="969819" y="1427018"/>
                </a:cubicBezTo>
                <a:cubicBezTo>
                  <a:pt x="942110" y="1408545"/>
                  <a:pt x="918284" y="1382132"/>
                  <a:pt x="886691" y="1371600"/>
                </a:cubicBezTo>
                <a:cubicBezTo>
                  <a:pt x="872837" y="1366982"/>
                  <a:pt x="858190" y="1364276"/>
                  <a:pt x="845128" y="1357745"/>
                </a:cubicBezTo>
                <a:cubicBezTo>
                  <a:pt x="737709" y="1304035"/>
                  <a:pt x="866462" y="1351001"/>
                  <a:pt x="762000" y="1316182"/>
                </a:cubicBezTo>
                <a:cubicBezTo>
                  <a:pt x="752764" y="1306945"/>
                  <a:pt x="745974" y="1294314"/>
                  <a:pt x="734291" y="1288472"/>
                </a:cubicBezTo>
                <a:cubicBezTo>
                  <a:pt x="734278" y="1288465"/>
                  <a:pt x="630389" y="1253839"/>
                  <a:pt x="609600" y="1246909"/>
                </a:cubicBezTo>
                <a:cubicBezTo>
                  <a:pt x="595746" y="1242291"/>
                  <a:pt x="580188" y="1241155"/>
                  <a:pt x="568037" y="1233054"/>
                </a:cubicBezTo>
                <a:cubicBezTo>
                  <a:pt x="540328" y="1214581"/>
                  <a:pt x="508459" y="1201184"/>
                  <a:pt x="484910" y="1177636"/>
                </a:cubicBezTo>
                <a:cubicBezTo>
                  <a:pt x="459138" y="1151865"/>
                  <a:pt x="450590" y="1139695"/>
                  <a:pt x="415637" y="1122218"/>
                </a:cubicBezTo>
                <a:cubicBezTo>
                  <a:pt x="402575" y="1115687"/>
                  <a:pt x="387135" y="1114894"/>
                  <a:pt x="374073" y="1108363"/>
                </a:cubicBezTo>
                <a:cubicBezTo>
                  <a:pt x="359180" y="1100916"/>
                  <a:pt x="348306" y="1085919"/>
                  <a:pt x="332510" y="1080654"/>
                </a:cubicBezTo>
                <a:cubicBezTo>
                  <a:pt x="286521" y="1065324"/>
                  <a:pt x="95268" y="1053957"/>
                  <a:pt x="83128" y="1052945"/>
                </a:cubicBezTo>
                <a:cubicBezTo>
                  <a:pt x="3529" y="973346"/>
                  <a:pt x="24182" y="1014652"/>
                  <a:pt x="0" y="942109"/>
                </a:cubicBezTo>
                <a:cubicBezTo>
                  <a:pt x="26730" y="808462"/>
                  <a:pt x="-6002" y="926403"/>
                  <a:pt x="41564" y="831272"/>
                </a:cubicBezTo>
                <a:cubicBezTo>
                  <a:pt x="48095" y="818210"/>
                  <a:pt x="46296" y="801113"/>
                  <a:pt x="55419" y="789709"/>
                </a:cubicBezTo>
                <a:cubicBezTo>
                  <a:pt x="74952" y="765293"/>
                  <a:pt x="111165" y="757272"/>
                  <a:pt x="138546" y="748145"/>
                </a:cubicBezTo>
                <a:cubicBezTo>
                  <a:pt x="163824" y="710228"/>
                  <a:pt x="164069" y="698317"/>
                  <a:pt x="207819" y="678872"/>
                </a:cubicBezTo>
                <a:cubicBezTo>
                  <a:pt x="234509" y="667009"/>
                  <a:pt x="290946" y="651163"/>
                  <a:pt x="290946" y="651163"/>
                </a:cubicBezTo>
                <a:lnTo>
                  <a:pt x="429491" y="665018"/>
                </a:lnTo>
                <a:cubicBezTo>
                  <a:pt x="461923" y="668834"/>
                  <a:pt x="494070" y="674822"/>
                  <a:pt x="526473" y="678872"/>
                </a:cubicBezTo>
                <a:cubicBezTo>
                  <a:pt x="567970" y="684059"/>
                  <a:pt x="609600" y="688109"/>
                  <a:pt x="651164" y="692727"/>
                </a:cubicBezTo>
                <a:cubicBezTo>
                  <a:pt x="697109" y="708042"/>
                  <a:pt x="692728" y="721186"/>
                  <a:pt x="692728" y="692727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олилиния 15"/>
          <p:cNvSpPr/>
          <p:nvPr/>
        </p:nvSpPr>
        <p:spPr>
          <a:xfrm>
            <a:off x="4308764" y="1856509"/>
            <a:ext cx="83127" cy="152400"/>
          </a:xfrm>
          <a:custGeom>
            <a:avLst/>
            <a:gdLst>
              <a:gd name="connsiteX0" fmla="*/ 0 w 83127"/>
              <a:gd name="connsiteY0" fmla="*/ 152400 h 152400"/>
              <a:gd name="connsiteX1" fmla="*/ 55418 w 83127"/>
              <a:gd name="connsiteY1" fmla="*/ 83127 h 152400"/>
              <a:gd name="connsiteX2" fmla="*/ 83127 w 83127"/>
              <a:gd name="connsiteY2" fmla="*/ 0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3127" h="152400">
                <a:moveTo>
                  <a:pt x="0" y="152400"/>
                </a:moveTo>
                <a:cubicBezTo>
                  <a:pt x="18473" y="129309"/>
                  <a:pt x="41258" y="109087"/>
                  <a:pt x="55418" y="83127"/>
                </a:cubicBezTo>
                <a:cubicBezTo>
                  <a:pt x="69404" y="57486"/>
                  <a:pt x="83127" y="0"/>
                  <a:pt x="83127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олилиния 16"/>
          <p:cNvSpPr/>
          <p:nvPr/>
        </p:nvSpPr>
        <p:spPr>
          <a:xfrm>
            <a:off x="4335596" y="2466095"/>
            <a:ext cx="2453131" cy="2618523"/>
          </a:xfrm>
          <a:custGeom>
            <a:avLst/>
            <a:gdLst>
              <a:gd name="connsiteX0" fmla="*/ 568913 w 2453131"/>
              <a:gd name="connsiteY0" fmla="*/ 955978 h 2618523"/>
              <a:gd name="connsiteX1" fmla="*/ 679749 w 2453131"/>
              <a:gd name="connsiteY1" fmla="*/ 803578 h 2618523"/>
              <a:gd name="connsiteX2" fmla="*/ 721313 w 2453131"/>
              <a:gd name="connsiteY2" fmla="*/ 678887 h 2618523"/>
              <a:gd name="connsiteX3" fmla="*/ 735168 w 2453131"/>
              <a:gd name="connsiteY3" fmla="*/ 637323 h 2618523"/>
              <a:gd name="connsiteX4" fmla="*/ 762877 w 2453131"/>
              <a:gd name="connsiteY4" fmla="*/ 540341 h 2618523"/>
              <a:gd name="connsiteX5" fmla="*/ 790586 w 2453131"/>
              <a:gd name="connsiteY5" fmla="*/ 484923 h 2618523"/>
              <a:gd name="connsiteX6" fmla="*/ 804440 w 2453131"/>
              <a:gd name="connsiteY6" fmla="*/ 443360 h 2618523"/>
              <a:gd name="connsiteX7" fmla="*/ 832149 w 2453131"/>
              <a:gd name="connsiteY7" fmla="*/ 401796 h 2618523"/>
              <a:gd name="connsiteX8" fmla="*/ 846004 w 2453131"/>
              <a:gd name="connsiteY8" fmla="*/ 360232 h 2618523"/>
              <a:gd name="connsiteX9" fmla="*/ 873713 w 2453131"/>
              <a:gd name="connsiteY9" fmla="*/ 318669 h 2618523"/>
              <a:gd name="connsiteX10" fmla="*/ 942986 w 2453131"/>
              <a:gd name="connsiteY10" fmla="*/ 263250 h 2618523"/>
              <a:gd name="connsiteX11" fmla="*/ 970695 w 2453131"/>
              <a:gd name="connsiteY11" fmla="*/ 221687 h 2618523"/>
              <a:gd name="connsiteX12" fmla="*/ 1012259 w 2453131"/>
              <a:gd name="connsiteY12" fmla="*/ 207832 h 2618523"/>
              <a:gd name="connsiteX13" fmla="*/ 1095386 w 2453131"/>
              <a:gd name="connsiteY13" fmla="*/ 166269 h 2618523"/>
              <a:gd name="connsiteX14" fmla="*/ 1136949 w 2453131"/>
              <a:gd name="connsiteY14" fmla="*/ 138560 h 2618523"/>
              <a:gd name="connsiteX15" fmla="*/ 1164659 w 2453131"/>
              <a:gd name="connsiteY15" fmla="*/ 110850 h 2618523"/>
              <a:gd name="connsiteX16" fmla="*/ 1206222 w 2453131"/>
              <a:gd name="connsiteY16" fmla="*/ 96996 h 2618523"/>
              <a:gd name="connsiteX17" fmla="*/ 1247786 w 2453131"/>
              <a:gd name="connsiteY17" fmla="*/ 69287 h 2618523"/>
              <a:gd name="connsiteX18" fmla="*/ 1289349 w 2453131"/>
              <a:gd name="connsiteY18" fmla="*/ 55432 h 2618523"/>
              <a:gd name="connsiteX19" fmla="*/ 1386331 w 2453131"/>
              <a:gd name="connsiteY19" fmla="*/ 27723 h 2618523"/>
              <a:gd name="connsiteX20" fmla="*/ 1441749 w 2453131"/>
              <a:gd name="connsiteY20" fmla="*/ 14 h 2618523"/>
              <a:gd name="connsiteX21" fmla="*/ 1954368 w 2453131"/>
              <a:gd name="connsiteY21" fmla="*/ 27723 h 2618523"/>
              <a:gd name="connsiteX22" fmla="*/ 1995931 w 2453131"/>
              <a:gd name="connsiteY22" fmla="*/ 41578 h 2618523"/>
              <a:gd name="connsiteX23" fmla="*/ 2037495 w 2453131"/>
              <a:gd name="connsiteY23" fmla="*/ 69287 h 2618523"/>
              <a:gd name="connsiteX24" fmla="*/ 2106768 w 2453131"/>
              <a:gd name="connsiteY24" fmla="*/ 138560 h 2618523"/>
              <a:gd name="connsiteX25" fmla="*/ 2189895 w 2453131"/>
              <a:gd name="connsiteY25" fmla="*/ 221687 h 2618523"/>
              <a:gd name="connsiteX26" fmla="*/ 2273022 w 2453131"/>
              <a:gd name="connsiteY26" fmla="*/ 277105 h 2618523"/>
              <a:gd name="connsiteX27" fmla="*/ 2314586 w 2453131"/>
              <a:gd name="connsiteY27" fmla="*/ 374087 h 2618523"/>
              <a:gd name="connsiteX28" fmla="*/ 2356149 w 2453131"/>
              <a:gd name="connsiteY28" fmla="*/ 443360 h 2618523"/>
              <a:gd name="connsiteX29" fmla="*/ 2383859 w 2453131"/>
              <a:gd name="connsiteY29" fmla="*/ 540341 h 2618523"/>
              <a:gd name="connsiteX30" fmla="*/ 2411568 w 2453131"/>
              <a:gd name="connsiteY30" fmla="*/ 623469 h 2618523"/>
              <a:gd name="connsiteX31" fmla="*/ 2425422 w 2453131"/>
              <a:gd name="connsiteY31" fmla="*/ 665032 h 2618523"/>
              <a:gd name="connsiteX32" fmla="*/ 2453131 w 2453131"/>
              <a:gd name="connsiteY32" fmla="*/ 845141 h 2618523"/>
              <a:gd name="connsiteX33" fmla="*/ 2425422 w 2453131"/>
              <a:gd name="connsiteY33" fmla="*/ 1039105 h 2618523"/>
              <a:gd name="connsiteX34" fmla="*/ 2370004 w 2453131"/>
              <a:gd name="connsiteY34" fmla="*/ 1122232 h 2618523"/>
              <a:gd name="connsiteX35" fmla="*/ 2342295 w 2453131"/>
              <a:gd name="connsiteY35" fmla="*/ 1163796 h 2618523"/>
              <a:gd name="connsiteX36" fmla="*/ 2300731 w 2453131"/>
              <a:gd name="connsiteY36" fmla="*/ 1260778 h 2618523"/>
              <a:gd name="connsiteX37" fmla="*/ 2286877 w 2453131"/>
              <a:gd name="connsiteY37" fmla="*/ 1302341 h 2618523"/>
              <a:gd name="connsiteX38" fmla="*/ 2286877 w 2453131"/>
              <a:gd name="connsiteY38" fmla="*/ 1579432 h 2618523"/>
              <a:gd name="connsiteX39" fmla="*/ 2328440 w 2453131"/>
              <a:gd name="connsiteY39" fmla="*/ 1704123 h 2618523"/>
              <a:gd name="connsiteX40" fmla="*/ 2342295 w 2453131"/>
              <a:gd name="connsiteY40" fmla="*/ 1773396 h 2618523"/>
              <a:gd name="connsiteX41" fmla="*/ 2356149 w 2453131"/>
              <a:gd name="connsiteY41" fmla="*/ 1814960 h 2618523"/>
              <a:gd name="connsiteX42" fmla="*/ 2370004 w 2453131"/>
              <a:gd name="connsiteY42" fmla="*/ 1870378 h 2618523"/>
              <a:gd name="connsiteX43" fmla="*/ 2383859 w 2453131"/>
              <a:gd name="connsiteY43" fmla="*/ 1911941 h 2618523"/>
              <a:gd name="connsiteX44" fmla="*/ 2411568 w 2453131"/>
              <a:gd name="connsiteY44" fmla="*/ 2105905 h 2618523"/>
              <a:gd name="connsiteX45" fmla="*/ 2397713 w 2453131"/>
              <a:gd name="connsiteY45" fmla="*/ 2161323 h 2618523"/>
              <a:gd name="connsiteX46" fmla="*/ 2314586 w 2453131"/>
              <a:gd name="connsiteY46" fmla="*/ 2272160 h 2618523"/>
              <a:gd name="connsiteX47" fmla="*/ 2231459 w 2453131"/>
              <a:gd name="connsiteY47" fmla="*/ 2327578 h 2618523"/>
              <a:gd name="connsiteX48" fmla="*/ 2189895 w 2453131"/>
              <a:gd name="connsiteY48" fmla="*/ 2341432 h 2618523"/>
              <a:gd name="connsiteX49" fmla="*/ 2148331 w 2453131"/>
              <a:gd name="connsiteY49" fmla="*/ 2369141 h 2618523"/>
              <a:gd name="connsiteX50" fmla="*/ 2106768 w 2453131"/>
              <a:gd name="connsiteY50" fmla="*/ 2382996 h 2618523"/>
              <a:gd name="connsiteX51" fmla="*/ 1995931 w 2453131"/>
              <a:gd name="connsiteY51" fmla="*/ 2410705 h 2618523"/>
              <a:gd name="connsiteX52" fmla="*/ 1538731 w 2453131"/>
              <a:gd name="connsiteY52" fmla="*/ 2438414 h 2618523"/>
              <a:gd name="connsiteX53" fmla="*/ 1289349 w 2453131"/>
              <a:gd name="connsiteY53" fmla="*/ 2452269 h 2618523"/>
              <a:gd name="connsiteX54" fmla="*/ 1233931 w 2453131"/>
              <a:gd name="connsiteY54" fmla="*/ 2466123 h 2618523"/>
              <a:gd name="connsiteX55" fmla="*/ 1150804 w 2453131"/>
              <a:gd name="connsiteY55" fmla="*/ 2493832 h 2618523"/>
              <a:gd name="connsiteX56" fmla="*/ 1067677 w 2453131"/>
              <a:gd name="connsiteY56" fmla="*/ 2535396 h 2618523"/>
              <a:gd name="connsiteX57" fmla="*/ 1026113 w 2453131"/>
              <a:gd name="connsiteY57" fmla="*/ 2563105 h 2618523"/>
              <a:gd name="connsiteX58" fmla="*/ 942986 w 2453131"/>
              <a:gd name="connsiteY58" fmla="*/ 2590814 h 2618523"/>
              <a:gd name="connsiteX59" fmla="*/ 901422 w 2453131"/>
              <a:gd name="connsiteY59" fmla="*/ 2604669 h 2618523"/>
              <a:gd name="connsiteX60" fmla="*/ 859859 w 2453131"/>
              <a:gd name="connsiteY60" fmla="*/ 2618523 h 2618523"/>
              <a:gd name="connsiteX61" fmla="*/ 555059 w 2453131"/>
              <a:gd name="connsiteY61" fmla="*/ 2604669 h 2618523"/>
              <a:gd name="connsiteX62" fmla="*/ 471931 w 2453131"/>
              <a:gd name="connsiteY62" fmla="*/ 2590814 h 2618523"/>
              <a:gd name="connsiteX63" fmla="*/ 361095 w 2453131"/>
              <a:gd name="connsiteY63" fmla="*/ 2535396 h 2618523"/>
              <a:gd name="connsiteX64" fmla="*/ 277968 w 2453131"/>
              <a:gd name="connsiteY64" fmla="*/ 2479978 h 2618523"/>
              <a:gd name="connsiteX65" fmla="*/ 236404 w 2453131"/>
              <a:gd name="connsiteY65" fmla="*/ 2466123 h 2618523"/>
              <a:gd name="connsiteX66" fmla="*/ 194840 w 2453131"/>
              <a:gd name="connsiteY66" fmla="*/ 2424560 h 2618523"/>
              <a:gd name="connsiteX67" fmla="*/ 153277 w 2453131"/>
              <a:gd name="connsiteY67" fmla="*/ 2410705 h 2618523"/>
              <a:gd name="connsiteX68" fmla="*/ 111713 w 2453131"/>
              <a:gd name="connsiteY68" fmla="*/ 2382996 h 2618523"/>
              <a:gd name="connsiteX69" fmla="*/ 97859 w 2453131"/>
              <a:gd name="connsiteY69" fmla="*/ 2341432 h 2618523"/>
              <a:gd name="connsiteX70" fmla="*/ 56295 w 2453131"/>
              <a:gd name="connsiteY70" fmla="*/ 2327578 h 2618523"/>
              <a:gd name="connsiteX71" fmla="*/ 28586 w 2453131"/>
              <a:gd name="connsiteY71" fmla="*/ 2244450 h 2618523"/>
              <a:gd name="connsiteX72" fmla="*/ 14731 w 2453131"/>
              <a:gd name="connsiteY72" fmla="*/ 2202887 h 2618523"/>
              <a:gd name="connsiteX73" fmla="*/ 14731 w 2453131"/>
              <a:gd name="connsiteY73" fmla="*/ 1967360 h 2618523"/>
              <a:gd name="connsiteX74" fmla="*/ 42440 w 2453131"/>
              <a:gd name="connsiteY74" fmla="*/ 1856523 h 2618523"/>
              <a:gd name="connsiteX75" fmla="*/ 56295 w 2453131"/>
              <a:gd name="connsiteY75" fmla="*/ 1814960 h 2618523"/>
              <a:gd name="connsiteX76" fmla="*/ 167131 w 2453131"/>
              <a:gd name="connsiteY76" fmla="*/ 1731832 h 2618523"/>
              <a:gd name="connsiteX77" fmla="*/ 208695 w 2453131"/>
              <a:gd name="connsiteY77" fmla="*/ 1704123 h 2618523"/>
              <a:gd name="connsiteX78" fmla="*/ 222549 w 2453131"/>
              <a:gd name="connsiteY78" fmla="*/ 1662560 h 2618523"/>
              <a:gd name="connsiteX79" fmla="*/ 250259 w 2453131"/>
              <a:gd name="connsiteY79" fmla="*/ 1634850 h 2618523"/>
              <a:gd name="connsiteX80" fmla="*/ 277968 w 2453131"/>
              <a:gd name="connsiteY80" fmla="*/ 1593287 h 2618523"/>
              <a:gd name="connsiteX81" fmla="*/ 264113 w 2453131"/>
              <a:gd name="connsiteY81" fmla="*/ 1496305 h 2618523"/>
              <a:gd name="connsiteX82" fmla="*/ 250259 w 2453131"/>
              <a:gd name="connsiteY82" fmla="*/ 1440887 h 2618523"/>
              <a:gd name="connsiteX83" fmla="*/ 264113 w 2453131"/>
              <a:gd name="connsiteY83" fmla="*/ 1246923 h 2618523"/>
              <a:gd name="connsiteX84" fmla="*/ 319531 w 2453131"/>
              <a:gd name="connsiteY84" fmla="*/ 1122232 h 2618523"/>
              <a:gd name="connsiteX85" fmla="*/ 402659 w 2453131"/>
              <a:gd name="connsiteY85" fmla="*/ 1080669 h 2618523"/>
              <a:gd name="connsiteX86" fmla="*/ 568913 w 2453131"/>
              <a:gd name="connsiteY86" fmla="*/ 997541 h 2618523"/>
              <a:gd name="connsiteX87" fmla="*/ 610477 w 2453131"/>
              <a:gd name="connsiteY87" fmla="*/ 983687 h 2618523"/>
              <a:gd name="connsiteX88" fmla="*/ 624331 w 2453131"/>
              <a:gd name="connsiteY88" fmla="*/ 942123 h 2618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2453131" h="2618523">
                <a:moveTo>
                  <a:pt x="568913" y="955978"/>
                </a:moveTo>
                <a:cubicBezTo>
                  <a:pt x="590471" y="929030"/>
                  <a:pt x="669489" y="834358"/>
                  <a:pt x="679749" y="803578"/>
                </a:cubicBezTo>
                <a:lnTo>
                  <a:pt x="721313" y="678887"/>
                </a:lnTo>
                <a:cubicBezTo>
                  <a:pt x="725931" y="665032"/>
                  <a:pt x="731626" y="651491"/>
                  <a:pt x="735168" y="637323"/>
                </a:cubicBezTo>
                <a:cubicBezTo>
                  <a:pt x="742200" y="609195"/>
                  <a:pt x="750950" y="568171"/>
                  <a:pt x="762877" y="540341"/>
                </a:cubicBezTo>
                <a:cubicBezTo>
                  <a:pt x="771013" y="521358"/>
                  <a:pt x="782450" y="503906"/>
                  <a:pt x="790586" y="484923"/>
                </a:cubicBezTo>
                <a:cubicBezTo>
                  <a:pt x="796339" y="471500"/>
                  <a:pt x="797909" y="456422"/>
                  <a:pt x="804440" y="443360"/>
                </a:cubicBezTo>
                <a:cubicBezTo>
                  <a:pt x="811887" y="428467"/>
                  <a:pt x="824702" y="416689"/>
                  <a:pt x="832149" y="401796"/>
                </a:cubicBezTo>
                <a:cubicBezTo>
                  <a:pt x="838680" y="388734"/>
                  <a:pt x="839473" y="373294"/>
                  <a:pt x="846004" y="360232"/>
                </a:cubicBezTo>
                <a:cubicBezTo>
                  <a:pt x="853451" y="345339"/>
                  <a:pt x="861939" y="330443"/>
                  <a:pt x="873713" y="318669"/>
                </a:cubicBezTo>
                <a:cubicBezTo>
                  <a:pt x="945727" y="246656"/>
                  <a:pt x="888142" y="331806"/>
                  <a:pt x="942986" y="263250"/>
                </a:cubicBezTo>
                <a:cubicBezTo>
                  <a:pt x="953388" y="250248"/>
                  <a:pt x="957693" y="232089"/>
                  <a:pt x="970695" y="221687"/>
                </a:cubicBezTo>
                <a:cubicBezTo>
                  <a:pt x="982099" y="212564"/>
                  <a:pt x="999197" y="214363"/>
                  <a:pt x="1012259" y="207832"/>
                </a:cubicBezTo>
                <a:cubicBezTo>
                  <a:pt x="1119681" y="154120"/>
                  <a:pt x="990920" y="201089"/>
                  <a:pt x="1095386" y="166269"/>
                </a:cubicBezTo>
                <a:cubicBezTo>
                  <a:pt x="1109240" y="157033"/>
                  <a:pt x="1123947" y="148962"/>
                  <a:pt x="1136949" y="138560"/>
                </a:cubicBezTo>
                <a:cubicBezTo>
                  <a:pt x="1147149" y="130400"/>
                  <a:pt x="1153458" y="117571"/>
                  <a:pt x="1164659" y="110850"/>
                </a:cubicBezTo>
                <a:cubicBezTo>
                  <a:pt x="1177182" y="103336"/>
                  <a:pt x="1192368" y="101614"/>
                  <a:pt x="1206222" y="96996"/>
                </a:cubicBezTo>
                <a:cubicBezTo>
                  <a:pt x="1220077" y="87760"/>
                  <a:pt x="1232893" y="76734"/>
                  <a:pt x="1247786" y="69287"/>
                </a:cubicBezTo>
                <a:cubicBezTo>
                  <a:pt x="1260848" y="62756"/>
                  <a:pt x="1275307" y="59444"/>
                  <a:pt x="1289349" y="55432"/>
                </a:cubicBezTo>
                <a:cubicBezTo>
                  <a:pt x="1324515" y="45385"/>
                  <a:pt x="1353103" y="41964"/>
                  <a:pt x="1386331" y="27723"/>
                </a:cubicBezTo>
                <a:cubicBezTo>
                  <a:pt x="1405314" y="19587"/>
                  <a:pt x="1423276" y="9250"/>
                  <a:pt x="1441749" y="14"/>
                </a:cubicBezTo>
                <a:cubicBezTo>
                  <a:pt x="1601088" y="4993"/>
                  <a:pt x="1789093" y="-13596"/>
                  <a:pt x="1954368" y="27723"/>
                </a:cubicBezTo>
                <a:cubicBezTo>
                  <a:pt x="1968536" y="31265"/>
                  <a:pt x="1982869" y="35047"/>
                  <a:pt x="1995931" y="41578"/>
                </a:cubicBezTo>
                <a:cubicBezTo>
                  <a:pt x="2010824" y="49025"/>
                  <a:pt x="2023640" y="60051"/>
                  <a:pt x="2037495" y="69287"/>
                </a:cubicBezTo>
                <a:cubicBezTo>
                  <a:pt x="2094592" y="154931"/>
                  <a:pt x="2031198" y="71386"/>
                  <a:pt x="2106768" y="138560"/>
                </a:cubicBezTo>
                <a:cubicBezTo>
                  <a:pt x="2136056" y="164594"/>
                  <a:pt x="2157290" y="199950"/>
                  <a:pt x="2189895" y="221687"/>
                </a:cubicBezTo>
                <a:lnTo>
                  <a:pt x="2273022" y="277105"/>
                </a:lnTo>
                <a:cubicBezTo>
                  <a:pt x="2301858" y="392444"/>
                  <a:pt x="2266746" y="278406"/>
                  <a:pt x="2314586" y="374087"/>
                </a:cubicBezTo>
                <a:cubicBezTo>
                  <a:pt x="2350556" y="446028"/>
                  <a:pt x="2302026" y="389235"/>
                  <a:pt x="2356149" y="443360"/>
                </a:cubicBezTo>
                <a:cubicBezTo>
                  <a:pt x="2402696" y="582994"/>
                  <a:pt x="2331688" y="366438"/>
                  <a:pt x="2383859" y="540341"/>
                </a:cubicBezTo>
                <a:cubicBezTo>
                  <a:pt x="2392252" y="568317"/>
                  <a:pt x="2402332" y="595760"/>
                  <a:pt x="2411568" y="623469"/>
                </a:cubicBezTo>
                <a:cubicBezTo>
                  <a:pt x="2416186" y="637323"/>
                  <a:pt x="2422558" y="650712"/>
                  <a:pt x="2425422" y="665032"/>
                </a:cubicBezTo>
                <a:cubicBezTo>
                  <a:pt x="2446579" y="770815"/>
                  <a:pt x="2436356" y="710939"/>
                  <a:pt x="2453131" y="845141"/>
                </a:cubicBezTo>
                <a:cubicBezTo>
                  <a:pt x="2451615" y="861822"/>
                  <a:pt x="2451497" y="992170"/>
                  <a:pt x="2425422" y="1039105"/>
                </a:cubicBezTo>
                <a:cubicBezTo>
                  <a:pt x="2409249" y="1068216"/>
                  <a:pt x="2388477" y="1094523"/>
                  <a:pt x="2370004" y="1122232"/>
                </a:cubicBezTo>
                <a:cubicBezTo>
                  <a:pt x="2360768" y="1136087"/>
                  <a:pt x="2347561" y="1147999"/>
                  <a:pt x="2342295" y="1163796"/>
                </a:cubicBezTo>
                <a:cubicBezTo>
                  <a:pt x="2309801" y="1261277"/>
                  <a:pt x="2352094" y="1140929"/>
                  <a:pt x="2300731" y="1260778"/>
                </a:cubicBezTo>
                <a:cubicBezTo>
                  <a:pt x="2294978" y="1274201"/>
                  <a:pt x="2291495" y="1288487"/>
                  <a:pt x="2286877" y="1302341"/>
                </a:cubicBezTo>
                <a:cubicBezTo>
                  <a:pt x="2272648" y="1430400"/>
                  <a:pt x="2262821" y="1443115"/>
                  <a:pt x="2286877" y="1579432"/>
                </a:cubicBezTo>
                <a:cubicBezTo>
                  <a:pt x="2328428" y="1814884"/>
                  <a:pt x="2300738" y="1565618"/>
                  <a:pt x="2328440" y="1704123"/>
                </a:cubicBezTo>
                <a:cubicBezTo>
                  <a:pt x="2333058" y="1727214"/>
                  <a:pt x="2336584" y="1750551"/>
                  <a:pt x="2342295" y="1773396"/>
                </a:cubicBezTo>
                <a:cubicBezTo>
                  <a:pt x="2345837" y="1787564"/>
                  <a:pt x="2352137" y="1800918"/>
                  <a:pt x="2356149" y="1814960"/>
                </a:cubicBezTo>
                <a:cubicBezTo>
                  <a:pt x="2361380" y="1833269"/>
                  <a:pt x="2364773" y="1852069"/>
                  <a:pt x="2370004" y="1870378"/>
                </a:cubicBezTo>
                <a:cubicBezTo>
                  <a:pt x="2374016" y="1884420"/>
                  <a:pt x="2380317" y="1897773"/>
                  <a:pt x="2383859" y="1911941"/>
                </a:cubicBezTo>
                <a:cubicBezTo>
                  <a:pt x="2401502" y="1982513"/>
                  <a:pt x="2402948" y="2028329"/>
                  <a:pt x="2411568" y="2105905"/>
                </a:cubicBezTo>
                <a:cubicBezTo>
                  <a:pt x="2406950" y="2124378"/>
                  <a:pt x="2406229" y="2144292"/>
                  <a:pt x="2397713" y="2161323"/>
                </a:cubicBezTo>
                <a:cubicBezTo>
                  <a:pt x="2386253" y="2184242"/>
                  <a:pt x="2345758" y="2248780"/>
                  <a:pt x="2314586" y="2272160"/>
                </a:cubicBezTo>
                <a:cubicBezTo>
                  <a:pt x="2287944" y="2292141"/>
                  <a:pt x="2263052" y="2317047"/>
                  <a:pt x="2231459" y="2327578"/>
                </a:cubicBezTo>
                <a:lnTo>
                  <a:pt x="2189895" y="2341432"/>
                </a:lnTo>
                <a:cubicBezTo>
                  <a:pt x="2176040" y="2350668"/>
                  <a:pt x="2163224" y="2361694"/>
                  <a:pt x="2148331" y="2369141"/>
                </a:cubicBezTo>
                <a:cubicBezTo>
                  <a:pt x="2135269" y="2375672"/>
                  <a:pt x="2120857" y="2379153"/>
                  <a:pt x="2106768" y="2382996"/>
                </a:cubicBezTo>
                <a:cubicBezTo>
                  <a:pt x="2070027" y="2393016"/>
                  <a:pt x="2033496" y="2404444"/>
                  <a:pt x="1995931" y="2410705"/>
                </a:cubicBezTo>
                <a:cubicBezTo>
                  <a:pt x="1784238" y="2445989"/>
                  <a:pt x="1965251" y="2419458"/>
                  <a:pt x="1538731" y="2438414"/>
                </a:cubicBezTo>
                <a:cubicBezTo>
                  <a:pt x="1455558" y="2442111"/>
                  <a:pt x="1372476" y="2447651"/>
                  <a:pt x="1289349" y="2452269"/>
                </a:cubicBezTo>
                <a:cubicBezTo>
                  <a:pt x="1270876" y="2456887"/>
                  <a:pt x="1252169" y="2460652"/>
                  <a:pt x="1233931" y="2466123"/>
                </a:cubicBezTo>
                <a:cubicBezTo>
                  <a:pt x="1205955" y="2474516"/>
                  <a:pt x="1150804" y="2493832"/>
                  <a:pt x="1150804" y="2493832"/>
                </a:cubicBezTo>
                <a:cubicBezTo>
                  <a:pt x="1031686" y="2573243"/>
                  <a:pt x="1182398" y="2478035"/>
                  <a:pt x="1067677" y="2535396"/>
                </a:cubicBezTo>
                <a:cubicBezTo>
                  <a:pt x="1052784" y="2542843"/>
                  <a:pt x="1041329" y="2556342"/>
                  <a:pt x="1026113" y="2563105"/>
                </a:cubicBezTo>
                <a:cubicBezTo>
                  <a:pt x="999423" y="2574967"/>
                  <a:pt x="970695" y="2581578"/>
                  <a:pt x="942986" y="2590814"/>
                </a:cubicBezTo>
                <a:lnTo>
                  <a:pt x="901422" y="2604669"/>
                </a:lnTo>
                <a:lnTo>
                  <a:pt x="859859" y="2618523"/>
                </a:lnTo>
                <a:cubicBezTo>
                  <a:pt x="758259" y="2613905"/>
                  <a:pt x="656505" y="2611915"/>
                  <a:pt x="555059" y="2604669"/>
                </a:cubicBezTo>
                <a:cubicBezTo>
                  <a:pt x="527039" y="2602668"/>
                  <a:pt x="498386" y="2600262"/>
                  <a:pt x="471931" y="2590814"/>
                </a:cubicBezTo>
                <a:cubicBezTo>
                  <a:pt x="433031" y="2576921"/>
                  <a:pt x="395464" y="2558309"/>
                  <a:pt x="361095" y="2535396"/>
                </a:cubicBezTo>
                <a:cubicBezTo>
                  <a:pt x="333386" y="2516923"/>
                  <a:pt x="309561" y="2490509"/>
                  <a:pt x="277968" y="2479978"/>
                </a:cubicBezTo>
                <a:lnTo>
                  <a:pt x="236404" y="2466123"/>
                </a:lnTo>
                <a:cubicBezTo>
                  <a:pt x="222549" y="2452269"/>
                  <a:pt x="211143" y="2435428"/>
                  <a:pt x="194840" y="2424560"/>
                </a:cubicBezTo>
                <a:cubicBezTo>
                  <a:pt x="182689" y="2416459"/>
                  <a:pt x="166339" y="2417236"/>
                  <a:pt x="153277" y="2410705"/>
                </a:cubicBezTo>
                <a:cubicBezTo>
                  <a:pt x="138384" y="2403258"/>
                  <a:pt x="125568" y="2392232"/>
                  <a:pt x="111713" y="2382996"/>
                </a:cubicBezTo>
                <a:cubicBezTo>
                  <a:pt x="107095" y="2369141"/>
                  <a:pt x="108186" y="2351759"/>
                  <a:pt x="97859" y="2341432"/>
                </a:cubicBezTo>
                <a:cubicBezTo>
                  <a:pt x="87532" y="2331105"/>
                  <a:pt x="64783" y="2339462"/>
                  <a:pt x="56295" y="2327578"/>
                </a:cubicBezTo>
                <a:cubicBezTo>
                  <a:pt x="39318" y="2303810"/>
                  <a:pt x="37823" y="2272159"/>
                  <a:pt x="28586" y="2244450"/>
                </a:cubicBezTo>
                <a:lnTo>
                  <a:pt x="14731" y="2202887"/>
                </a:lnTo>
                <a:cubicBezTo>
                  <a:pt x="-1984" y="2085881"/>
                  <a:pt x="-7635" y="2101558"/>
                  <a:pt x="14731" y="1967360"/>
                </a:cubicBezTo>
                <a:cubicBezTo>
                  <a:pt x="20992" y="1929795"/>
                  <a:pt x="30397" y="1892651"/>
                  <a:pt x="42440" y="1856523"/>
                </a:cubicBezTo>
                <a:cubicBezTo>
                  <a:pt x="47058" y="1842669"/>
                  <a:pt x="48781" y="1827483"/>
                  <a:pt x="56295" y="1814960"/>
                </a:cubicBezTo>
                <a:cubicBezTo>
                  <a:pt x="73383" y="1786481"/>
                  <a:pt x="160248" y="1736420"/>
                  <a:pt x="167131" y="1731832"/>
                </a:cubicBezTo>
                <a:lnTo>
                  <a:pt x="208695" y="1704123"/>
                </a:lnTo>
                <a:cubicBezTo>
                  <a:pt x="213313" y="1690269"/>
                  <a:pt x="215035" y="1675083"/>
                  <a:pt x="222549" y="1662560"/>
                </a:cubicBezTo>
                <a:cubicBezTo>
                  <a:pt x="229270" y="1651359"/>
                  <a:pt x="242099" y="1645050"/>
                  <a:pt x="250259" y="1634850"/>
                </a:cubicBezTo>
                <a:cubicBezTo>
                  <a:pt x="260661" y="1621848"/>
                  <a:pt x="268732" y="1607141"/>
                  <a:pt x="277968" y="1593287"/>
                </a:cubicBezTo>
                <a:cubicBezTo>
                  <a:pt x="273350" y="1560960"/>
                  <a:pt x="269955" y="1528434"/>
                  <a:pt x="264113" y="1496305"/>
                </a:cubicBezTo>
                <a:cubicBezTo>
                  <a:pt x="260707" y="1477571"/>
                  <a:pt x="250259" y="1459928"/>
                  <a:pt x="250259" y="1440887"/>
                </a:cubicBezTo>
                <a:cubicBezTo>
                  <a:pt x="250259" y="1376068"/>
                  <a:pt x="254498" y="1311025"/>
                  <a:pt x="264113" y="1246923"/>
                </a:cubicBezTo>
                <a:cubicBezTo>
                  <a:pt x="268955" y="1214645"/>
                  <a:pt x="291659" y="1150104"/>
                  <a:pt x="319531" y="1122232"/>
                </a:cubicBezTo>
                <a:cubicBezTo>
                  <a:pt x="346389" y="1095374"/>
                  <a:pt x="368854" y="1091937"/>
                  <a:pt x="402659" y="1080669"/>
                </a:cubicBezTo>
                <a:cubicBezTo>
                  <a:pt x="510086" y="1009050"/>
                  <a:pt x="454195" y="1035780"/>
                  <a:pt x="568913" y="997541"/>
                </a:cubicBezTo>
                <a:lnTo>
                  <a:pt x="610477" y="983687"/>
                </a:lnTo>
                <a:lnTo>
                  <a:pt x="624331" y="942123"/>
                </a:ln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олилиния 18"/>
          <p:cNvSpPr/>
          <p:nvPr/>
        </p:nvSpPr>
        <p:spPr>
          <a:xfrm>
            <a:off x="2313709" y="5444836"/>
            <a:ext cx="2479964" cy="1343891"/>
          </a:xfrm>
          <a:custGeom>
            <a:avLst/>
            <a:gdLst>
              <a:gd name="connsiteX0" fmla="*/ 1634836 w 2479964"/>
              <a:gd name="connsiteY0" fmla="*/ 110837 h 1343891"/>
              <a:gd name="connsiteX1" fmla="*/ 1565564 w 2479964"/>
              <a:gd name="connsiteY1" fmla="*/ 96982 h 1343891"/>
              <a:gd name="connsiteX2" fmla="*/ 1385455 w 2479964"/>
              <a:gd name="connsiteY2" fmla="*/ 41564 h 1343891"/>
              <a:gd name="connsiteX3" fmla="*/ 1136073 w 2479964"/>
              <a:gd name="connsiteY3" fmla="*/ 13855 h 1343891"/>
              <a:gd name="connsiteX4" fmla="*/ 997527 w 2479964"/>
              <a:gd name="connsiteY4" fmla="*/ 0 h 1343891"/>
              <a:gd name="connsiteX5" fmla="*/ 443346 w 2479964"/>
              <a:gd name="connsiteY5" fmla="*/ 13855 h 1343891"/>
              <a:gd name="connsiteX6" fmla="*/ 387927 w 2479964"/>
              <a:gd name="connsiteY6" fmla="*/ 27709 h 1343891"/>
              <a:gd name="connsiteX7" fmla="*/ 290946 w 2479964"/>
              <a:gd name="connsiteY7" fmla="*/ 55419 h 1343891"/>
              <a:gd name="connsiteX8" fmla="*/ 207818 w 2479964"/>
              <a:gd name="connsiteY8" fmla="*/ 96982 h 1343891"/>
              <a:gd name="connsiteX9" fmla="*/ 166255 w 2479964"/>
              <a:gd name="connsiteY9" fmla="*/ 124691 h 1343891"/>
              <a:gd name="connsiteX10" fmla="*/ 138546 w 2479964"/>
              <a:gd name="connsiteY10" fmla="*/ 166255 h 1343891"/>
              <a:gd name="connsiteX11" fmla="*/ 83127 w 2479964"/>
              <a:gd name="connsiteY11" fmla="*/ 193964 h 1343891"/>
              <a:gd name="connsiteX12" fmla="*/ 41564 w 2479964"/>
              <a:gd name="connsiteY12" fmla="*/ 221673 h 1343891"/>
              <a:gd name="connsiteX13" fmla="*/ 13855 w 2479964"/>
              <a:gd name="connsiteY13" fmla="*/ 304800 h 1343891"/>
              <a:gd name="connsiteX14" fmla="*/ 41564 w 2479964"/>
              <a:gd name="connsiteY14" fmla="*/ 512619 h 1343891"/>
              <a:gd name="connsiteX15" fmla="*/ 69273 w 2479964"/>
              <a:gd name="connsiteY15" fmla="*/ 554182 h 1343891"/>
              <a:gd name="connsiteX16" fmla="*/ 110836 w 2479964"/>
              <a:gd name="connsiteY16" fmla="*/ 651164 h 1343891"/>
              <a:gd name="connsiteX17" fmla="*/ 55418 w 2479964"/>
              <a:gd name="connsiteY17" fmla="*/ 775855 h 1343891"/>
              <a:gd name="connsiteX18" fmla="*/ 13855 w 2479964"/>
              <a:gd name="connsiteY18" fmla="*/ 900546 h 1343891"/>
              <a:gd name="connsiteX19" fmla="*/ 0 w 2479964"/>
              <a:gd name="connsiteY19" fmla="*/ 942109 h 1343891"/>
              <a:gd name="connsiteX20" fmla="*/ 13855 w 2479964"/>
              <a:gd name="connsiteY20" fmla="*/ 1011382 h 1343891"/>
              <a:gd name="connsiteX21" fmla="*/ 27709 w 2479964"/>
              <a:gd name="connsiteY21" fmla="*/ 1052946 h 1343891"/>
              <a:gd name="connsiteX22" fmla="*/ 110836 w 2479964"/>
              <a:gd name="connsiteY22" fmla="*/ 1108364 h 1343891"/>
              <a:gd name="connsiteX23" fmla="*/ 152400 w 2479964"/>
              <a:gd name="connsiteY23" fmla="*/ 1136073 h 1343891"/>
              <a:gd name="connsiteX24" fmla="*/ 249382 w 2479964"/>
              <a:gd name="connsiteY24" fmla="*/ 1177637 h 1343891"/>
              <a:gd name="connsiteX25" fmla="*/ 332509 w 2479964"/>
              <a:gd name="connsiteY25" fmla="*/ 1191491 h 1343891"/>
              <a:gd name="connsiteX26" fmla="*/ 997527 w 2479964"/>
              <a:gd name="connsiteY26" fmla="*/ 1219200 h 1343891"/>
              <a:gd name="connsiteX27" fmla="*/ 1108364 w 2479964"/>
              <a:gd name="connsiteY27" fmla="*/ 1246909 h 1343891"/>
              <a:gd name="connsiteX28" fmla="*/ 1246909 w 2479964"/>
              <a:gd name="connsiteY28" fmla="*/ 1260764 h 1343891"/>
              <a:gd name="connsiteX29" fmla="*/ 1413164 w 2479964"/>
              <a:gd name="connsiteY29" fmla="*/ 1288473 h 1343891"/>
              <a:gd name="connsiteX30" fmla="*/ 1496291 w 2479964"/>
              <a:gd name="connsiteY30" fmla="*/ 1302328 h 1343891"/>
              <a:gd name="connsiteX31" fmla="*/ 1565564 w 2479964"/>
              <a:gd name="connsiteY31" fmla="*/ 1316182 h 1343891"/>
              <a:gd name="connsiteX32" fmla="*/ 2036618 w 2479964"/>
              <a:gd name="connsiteY32" fmla="*/ 1343891 h 1343891"/>
              <a:gd name="connsiteX33" fmla="*/ 2382982 w 2479964"/>
              <a:gd name="connsiteY33" fmla="*/ 1316182 h 1343891"/>
              <a:gd name="connsiteX34" fmla="*/ 2424546 w 2479964"/>
              <a:gd name="connsiteY34" fmla="*/ 1302328 h 1343891"/>
              <a:gd name="connsiteX35" fmla="*/ 2438400 w 2479964"/>
              <a:gd name="connsiteY35" fmla="*/ 1260764 h 1343891"/>
              <a:gd name="connsiteX36" fmla="*/ 2479964 w 2479964"/>
              <a:gd name="connsiteY36" fmla="*/ 1163782 h 1343891"/>
              <a:gd name="connsiteX37" fmla="*/ 2452255 w 2479964"/>
              <a:gd name="connsiteY37" fmla="*/ 969819 h 1343891"/>
              <a:gd name="connsiteX38" fmla="*/ 2424546 w 2479964"/>
              <a:gd name="connsiteY38" fmla="*/ 942109 h 1343891"/>
              <a:gd name="connsiteX39" fmla="*/ 2369127 w 2479964"/>
              <a:gd name="connsiteY39" fmla="*/ 872837 h 1343891"/>
              <a:gd name="connsiteX40" fmla="*/ 2313709 w 2479964"/>
              <a:gd name="connsiteY40" fmla="*/ 803564 h 1343891"/>
              <a:gd name="connsiteX41" fmla="*/ 2272146 w 2479964"/>
              <a:gd name="connsiteY41" fmla="*/ 720437 h 1343891"/>
              <a:gd name="connsiteX42" fmla="*/ 2244436 w 2479964"/>
              <a:gd name="connsiteY42" fmla="*/ 692728 h 1343891"/>
              <a:gd name="connsiteX43" fmla="*/ 2216727 w 2479964"/>
              <a:gd name="connsiteY43" fmla="*/ 651164 h 1343891"/>
              <a:gd name="connsiteX44" fmla="*/ 2175164 w 2479964"/>
              <a:gd name="connsiteY44" fmla="*/ 623455 h 1343891"/>
              <a:gd name="connsiteX45" fmla="*/ 2119746 w 2479964"/>
              <a:gd name="connsiteY45" fmla="*/ 581891 h 1343891"/>
              <a:gd name="connsiteX46" fmla="*/ 2092036 w 2479964"/>
              <a:gd name="connsiteY46" fmla="*/ 554182 h 1343891"/>
              <a:gd name="connsiteX47" fmla="*/ 2050473 w 2479964"/>
              <a:gd name="connsiteY47" fmla="*/ 540328 h 1343891"/>
              <a:gd name="connsiteX48" fmla="*/ 2008909 w 2479964"/>
              <a:gd name="connsiteY48" fmla="*/ 512619 h 1343891"/>
              <a:gd name="connsiteX49" fmla="*/ 1981200 w 2479964"/>
              <a:gd name="connsiteY49" fmla="*/ 484909 h 1343891"/>
              <a:gd name="connsiteX50" fmla="*/ 1939636 w 2479964"/>
              <a:gd name="connsiteY50" fmla="*/ 471055 h 1343891"/>
              <a:gd name="connsiteX51" fmla="*/ 1884218 w 2479964"/>
              <a:gd name="connsiteY51" fmla="*/ 387928 h 1343891"/>
              <a:gd name="connsiteX52" fmla="*/ 1814946 w 2479964"/>
              <a:gd name="connsiteY52" fmla="*/ 332509 h 1343891"/>
              <a:gd name="connsiteX53" fmla="*/ 1787236 w 2479964"/>
              <a:gd name="connsiteY53" fmla="*/ 290946 h 1343891"/>
              <a:gd name="connsiteX54" fmla="*/ 1745673 w 2479964"/>
              <a:gd name="connsiteY54" fmla="*/ 249382 h 1343891"/>
              <a:gd name="connsiteX55" fmla="*/ 1690255 w 2479964"/>
              <a:gd name="connsiteY55" fmla="*/ 180109 h 1343891"/>
              <a:gd name="connsiteX56" fmla="*/ 1648691 w 2479964"/>
              <a:gd name="connsiteY56" fmla="*/ 166255 h 1343891"/>
              <a:gd name="connsiteX57" fmla="*/ 1565564 w 2479964"/>
              <a:gd name="connsiteY57" fmla="*/ 124691 h 1343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2479964" h="1343891">
                <a:moveTo>
                  <a:pt x="1634836" y="110837"/>
                </a:moveTo>
                <a:cubicBezTo>
                  <a:pt x="1611745" y="106219"/>
                  <a:pt x="1588282" y="103178"/>
                  <a:pt x="1565564" y="96982"/>
                </a:cubicBezTo>
                <a:cubicBezTo>
                  <a:pt x="1504750" y="80396"/>
                  <a:pt x="1447754" y="52891"/>
                  <a:pt x="1385455" y="41564"/>
                </a:cubicBezTo>
                <a:cubicBezTo>
                  <a:pt x="1298416" y="25738"/>
                  <a:pt x="1226584" y="22475"/>
                  <a:pt x="1136073" y="13855"/>
                </a:cubicBezTo>
                <a:lnTo>
                  <a:pt x="997527" y="0"/>
                </a:lnTo>
                <a:cubicBezTo>
                  <a:pt x="812800" y="4618"/>
                  <a:pt x="627940" y="5464"/>
                  <a:pt x="443346" y="13855"/>
                </a:cubicBezTo>
                <a:cubicBezTo>
                  <a:pt x="424324" y="14720"/>
                  <a:pt x="406236" y="22478"/>
                  <a:pt x="387927" y="27709"/>
                </a:cubicBezTo>
                <a:cubicBezTo>
                  <a:pt x="248745" y="67475"/>
                  <a:pt x="464260" y="12089"/>
                  <a:pt x="290946" y="55419"/>
                </a:cubicBezTo>
                <a:cubicBezTo>
                  <a:pt x="171825" y="134832"/>
                  <a:pt x="322544" y="39620"/>
                  <a:pt x="207818" y="96982"/>
                </a:cubicBezTo>
                <a:cubicBezTo>
                  <a:pt x="192925" y="104428"/>
                  <a:pt x="180109" y="115455"/>
                  <a:pt x="166255" y="124691"/>
                </a:cubicBezTo>
                <a:cubicBezTo>
                  <a:pt x="157019" y="138546"/>
                  <a:pt x="151338" y="155595"/>
                  <a:pt x="138546" y="166255"/>
                </a:cubicBezTo>
                <a:cubicBezTo>
                  <a:pt x="122680" y="179477"/>
                  <a:pt x="101059" y="183717"/>
                  <a:pt x="83127" y="193964"/>
                </a:cubicBezTo>
                <a:cubicBezTo>
                  <a:pt x="68670" y="202225"/>
                  <a:pt x="55418" y="212437"/>
                  <a:pt x="41564" y="221673"/>
                </a:cubicBezTo>
                <a:cubicBezTo>
                  <a:pt x="32328" y="249382"/>
                  <a:pt x="11430" y="275693"/>
                  <a:pt x="13855" y="304800"/>
                </a:cubicBezTo>
                <a:cubicBezTo>
                  <a:pt x="16951" y="341950"/>
                  <a:pt x="13267" y="456025"/>
                  <a:pt x="41564" y="512619"/>
                </a:cubicBezTo>
                <a:cubicBezTo>
                  <a:pt x="49011" y="527512"/>
                  <a:pt x="61012" y="539725"/>
                  <a:pt x="69273" y="554182"/>
                </a:cubicBezTo>
                <a:cubicBezTo>
                  <a:pt x="96666" y="602119"/>
                  <a:pt x="95293" y="604533"/>
                  <a:pt x="110836" y="651164"/>
                </a:cubicBezTo>
                <a:cubicBezTo>
                  <a:pt x="77861" y="750088"/>
                  <a:pt x="99328" y="709989"/>
                  <a:pt x="55418" y="775855"/>
                </a:cubicBezTo>
                <a:lnTo>
                  <a:pt x="13855" y="900546"/>
                </a:lnTo>
                <a:lnTo>
                  <a:pt x="0" y="942109"/>
                </a:lnTo>
                <a:cubicBezTo>
                  <a:pt x="4618" y="965200"/>
                  <a:pt x="8144" y="988537"/>
                  <a:pt x="13855" y="1011382"/>
                </a:cubicBezTo>
                <a:cubicBezTo>
                  <a:pt x="17397" y="1025550"/>
                  <a:pt x="17382" y="1042619"/>
                  <a:pt x="27709" y="1052946"/>
                </a:cubicBezTo>
                <a:cubicBezTo>
                  <a:pt x="51257" y="1076494"/>
                  <a:pt x="83127" y="1089891"/>
                  <a:pt x="110836" y="1108364"/>
                </a:cubicBezTo>
                <a:cubicBezTo>
                  <a:pt x="124691" y="1117600"/>
                  <a:pt x="137507" y="1128626"/>
                  <a:pt x="152400" y="1136073"/>
                </a:cubicBezTo>
                <a:cubicBezTo>
                  <a:pt x="186282" y="1153014"/>
                  <a:pt x="212690" y="1169483"/>
                  <a:pt x="249382" y="1177637"/>
                </a:cubicBezTo>
                <a:cubicBezTo>
                  <a:pt x="276804" y="1183731"/>
                  <a:pt x="304800" y="1186873"/>
                  <a:pt x="332509" y="1191491"/>
                </a:cubicBezTo>
                <a:cubicBezTo>
                  <a:pt x="573992" y="1271987"/>
                  <a:pt x="320802" y="1192131"/>
                  <a:pt x="997527" y="1219200"/>
                </a:cubicBezTo>
                <a:cubicBezTo>
                  <a:pt x="1126073" y="1224342"/>
                  <a:pt x="1016581" y="1232789"/>
                  <a:pt x="1108364" y="1246909"/>
                </a:cubicBezTo>
                <a:cubicBezTo>
                  <a:pt x="1154236" y="1253966"/>
                  <a:pt x="1200727" y="1256146"/>
                  <a:pt x="1246909" y="1260764"/>
                </a:cubicBezTo>
                <a:cubicBezTo>
                  <a:pt x="1349508" y="1286415"/>
                  <a:pt x="1261807" y="1266851"/>
                  <a:pt x="1413164" y="1288473"/>
                </a:cubicBezTo>
                <a:cubicBezTo>
                  <a:pt x="1440973" y="1292446"/>
                  <a:pt x="1468653" y="1297303"/>
                  <a:pt x="1496291" y="1302328"/>
                </a:cubicBezTo>
                <a:cubicBezTo>
                  <a:pt x="1519459" y="1306540"/>
                  <a:pt x="1542222" y="1313070"/>
                  <a:pt x="1565564" y="1316182"/>
                </a:cubicBezTo>
                <a:cubicBezTo>
                  <a:pt x="1723984" y="1337305"/>
                  <a:pt x="1874064" y="1337118"/>
                  <a:pt x="2036618" y="1343891"/>
                </a:cubicBezTo>
                <a:cubicBezTo>
                  <a:pt x="2153944" y="1337716"/>
                  <a:pt x="2268800" y="1341556"/>
                  <a:pt x="2382982" y="1316182"/>
                </a:cubicBezTo>
                <a:cubicBezTo>
                  <a:pt x="2397238" y="1313014"/>
                  <a:pt x="2410691" y="1306946"/>
                  <a:pt x="2424546" y="1302328"/>
                </a:cubicBezTo>
                <a:cubicBezTo>
                  <a:pt x="2429164" y="1288473"/>
                  <a:pt x="2432647" y="1274187"/>
                  <a:pt x="2438400" y="1260764"/>
                </a:cubicBezTo>
                <a:cubicBezTo>
                  <a:pt x="2489765" y="1140910"/>
                  <a:pt x="2447468" y="1261266"/>
                  <a:pt x="2479964" y="1163782"/>
                </a:cubicBezTo>
                <a:cubicBezTo>
                  <a:pt x="2479750" y="1161424"/>
                  <a:pt x="2477955" y="1012654"/>
                  <a:pt x="2452255" y="969819"/>
                </a:cubicBezTo>
                <a:cubicBezTo>
                  <a:pt x="2445535" y="958618"/>
                  <a:pt x="2433782" y="951346"/>
                  <a:pt x="2424546" y="942109"/>
                </a:cubicBezTo>
                <a:cubicBezTo>
                  <a:pt x="2389720" y="837636"/>
                  <a:pt x="2440749" y="962366"/>
                  <a:pt x="2369127" y="872837"/>
                </a:cubicBezTo>
                <a:cubicBezTo>
                  <a:pt x="2292647" y="777236"/>
                  <a:pt x="2432826" y="882974"/>
                  <a:pt x="2313709" y="803564"/>
                </a:cubicBezTo>
                <a:cubicBezTo>
                  <a:pt x="2299076" y="759664"/>
                  <a:pt x="2302840" y="758804"/>
                  <a:pt x="2272146" y="720437"/>
                </a:cubicBezTo>
                <a:cubicBezTo>
                  <a:pt x="2263986" y="710237"/>
                  <a:pt x="2252596" y="702928"/>
                  <a:pt x="2244436" y="692728"/>
                </a:cubicBezTo>
                <a:cubicBezTo>
                  <a:pt x="2234034" y="679726"/>
                  <a:pt x="2228501" y="662938"/>
                  <a:pt x="2216727" y="651164"/>
                </a:cubicBezTo>
                <a:cubicBezTo>
                  <a:pt x="2204953" y="639390"/>
                  <a:pt x="2188713" y="633133"/>
                  <a:pt x="2175164" y="623455"/>
                </a:cubicBezTo>
                <a:cubicBezTo>
                  <a:pt x="2156374" y="610034"/>
                  <a:pt x="2137485" y="596673"/>
                  <a:pt x="2119746" y="581891"/>
                </a:cubicBezTo>
                <a:cubicBezTo>
                  <a:pt x="2109711" y="573529"/>
                  <a:pt x="2103237" y="560902"/>
                  <a:pt x="2092036" y="554182"/>
                </a:cubicBezTo>
                <a:cubicBezTo>
                  <a:pt x="2079513" y="546669"/>
                  <a:pt x="2064327" y="544946"/>
                  <a:pt x="2050473" y="540328"/>
                </a:cubicBezTo>
                <a:cubicBezTo>
                  <a:pt x="2036618" y="531092"/>
                  <a:pt x="2021911" y="523021"/>
                  <a:pt x="2008909" y="512619"/>
                </a:cubicBezTo>
                <a:cubicBezTo>
                  <a:pt x="1998709" y="504459"/>
                  <a:pt x="1992401" y="491630"/>
                  <a:pt x="1981200" y="484909"/>
                </a:cubicBezTo>
                <a:cubicBezTo>
                  <a:pt x="1968677" y="477395"/>
                  <a:pt x="1953491" y="475673"/>
                  <a:pt x="1939636" y="471055"/>
                </a:cubicBezTo>
                <a:cubicBezTo>
                  <a:pt x="1921163" y="443346"/>
                  <a:pt x="1911927" y="406401"/>
                  <a:pt x="1884218" y="387928"/>
                </a:cubicBezTo>
                <a:cubicBezTo>
                  <a:pt x="1853353" y="367351"/>
                  <a:pt x="1837510" y="360714"/>
                  <a:pt x="1814946" y="332509"/>
                </a:cubicBezTo>
                <a:cubicBezTo>
                  <a:pt x="1804544" y="319507"/>
                  <a:pt x="1797896" y="303738"/>
                  <a:pt x="1787236" y="290946"/>
                </a:cubicBezTo>
                <a:cubicBezTo>
                  <a:pt x="1774693" y="275894"/>
                  <a:pt x="1758216" y="264434"/>
                  <a:pt x="1745673" y="249382"/>
                </a:cubicBezTo>
                <a:cubicBezTo>
                  <a:pt x="1726798" y="226732"/>
                  <a:pt x="1717123" y="196230"/>
                  <a:pt x="1690255" y="180109"/>
                </a:cubicBezTo>
                <a:cubicBezTo>
                  <a:pt x="1677732" y="172595"/>
                  <a:pt x="1662546" y="170873"/>
                  <a:pt x="1648691" y="166255"/>
                </a:cubicBezTo>
                <a:cubicBezTo>
                  <a:pt x="1585884" y="119149"/>
                  <a:pt x="1616364" y="124691"/>
                  <a:pt x="1565564" y="124691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олилиния 26"/>
          <p:cNvSpPr/>
          <p:nvPr/>
        </p:nvSpPr>
        <p:spPr>
          <a:xfrm>
            <a:off x="5138938" y="5181600"/>
            <a:ext cx="1567254" cy="1458222"/>
          </a:xfrm>
          <a:custGeom>
            <a:avLst/>
            <a:gdLst>
              <a:gd name="connsiteX0" fmla="*/ 264335 w 1567254"/>
              <a:gd name="connsiteY0" fmla="*/ 1316182 h 1458222"/>
              <a:gd name="connsiteX1" fmla="*/ 195062 w 1567254"/>
              <a:gd name="connsiteY1" fmla="*/ 1274618 h 1458222"/>
              <a:gd name="connsiteX2" fmla="*/ 167353 w 1567254"/>
              <a:gd name="connsiteY2" fmla="*/ 1233055 h 1458222"/>
              <a:gd name="connsiteX3" fmla="*/ 111935 w 1567254"/>
              <a:gd name="connsiteY3" fmla="*/ 1163782 h 1458222"/>
              <a:gd name="connsiteX4" fmla="*/ 98080 w 1567254"/>
              <a:gd name="connsiteY4" fmla="*/ 1122218 h 1458222"/>
              <a:gd name="connsiteX5" fmla="*/ 42662 w 1567254"/>
              <a:gd name="connsiteY5" fmla="*/ 1025236 h 1458222"/>
              <a:gd name="connsiteX6" fmla="*/ 28807 w 1567254"/>
              <a:gd name="connsiteY6" fmla="*/ 969818 h 1458222"/>
              <a:gd name="connsiteX7" fmla="*/ 1098 w 1567254"/>
              <a:gd name="connsiteY7" fmla="*/ 928255 h 1458222"/>
              <a:gd name="connsiteX8" fmla="*/ 14953 w 1567254"/>
              <a:gd name="connsiteY8" fmla="*/ 623455 h 1458222"/>
              <a:gd name="connsiteX9" fmla="*/ 42662 w 1567254"/>
              <a:gd name="connsiteY9" fmla="*/ 512618 h 1458222"/>
              <a:gd name="connsiteX10" fmla="*/ 84226 w 1567254"/>
              <a:gd name="connsiteY10" fmla="*/ 387927 h 1458222"/>
              <a:gd name="connsiteX11" fmla="*/ 98080 w 1567254"/>
              <a:gd name="connsiteY11" fmla="*/ 346364 h 1458222"/>
              <a:gd name="connsiteX12" fmla="*/ 139644 w 1567254"/>
              <a:gd name="connsiteY12" fmla="*/ 263236 h 1458222"/>
              <a:gd name="connsiteX13" fmla="*/ 181207 w 1567254"/>
              <a:gd name="connsiteY13" fmla="*/ 235527 h 1458222"/>
              <a:gd name="connsiteX14" fmla="*/ 250480 w 1567254"/>
              <a:gd name="connsiteY14" fmla="*/ 166255 h 1458222"/>
              <a:gd name="connsiteX15" fmla="*/ 278189 w 1567254"/>
              <a:gd name="connsiteY15" fmla="*/ 138545 h 1458222"/>
              <a:gd name="connsiteX16" fmla="*/ 319753 w 1567254"/>
              <a:gd name="connsiteY16" fmla="*/ 124691 h 1458222"/>
              <a:gd name="connsiteX17" fmla="*/ 361317 w 1567254"/>
              <a:gd name="connsiteY17" fmla="*/ 96982 h 1458222"/>
              <a:gd name="connsiteX18" fmla="*/ 444444 w 1567254"/>
              <a:gd name="connsiteY18" fmla="*/ 69273 h 1458222"/>
              <a:gd name="connsiteX19" fmla="*/ 610698 w 1567254"/>
              <a:gd name="connsiteY19" fmla="*/ 27709 h 1458222"/>
              <a:gd name="connsiteX20" fmla="*/ 679971 w 1567254"/>
              <a:gd name="connsiteY20" fmla="*/ 13855 h 1458222"/>
              <a:gd name="connsiteX21" fmla="*/ 818517 w 1567254"/>
              <a:gd name="connsiteY21" fmla="*/ 0 h 1458222"/>
              <a:gd name="connsiteX22" fmla="*/ 1067898 w 1567254"/>
              <a:gd name="connsiteY22" fmla="*/ 13855 h 1458222"/>
              <a:gd name="connsiteX23" fmla="*/ 1151026 w 1567254"/>
              <a:gd name="connsiteY23" fmla="*/ 55418 h 1458222"/>
              <a:gd name="connsiteX24" fmla="*/ 1192589 w 1567254"/>
              <a:gd name="connsiteY24" fmla="*/ 69273 h 1458222"/>
              <a:gd name="connsiteX25" fmla="*/ 1275717 w 1567254"/>
              <a:gd name="connsiteY25" fmla="*/ 110836 h 1458222"/>
              <a:gd name="connsiteX26" fmla="*/ 1317280 w 1567254"/>
              <a:gd name="connsiteY26" fmla="*/ 152400 h 1458222"/>
              <a:gd name="connsiteX27" fmla="*/ 1358844 w 1567254"/>
              <a:gd name="connsiteY27" fmla="*/ 166255 h 1458222"/>
              <a:gd name="connsiteX28" fmla="*/ 1414262 w 1567254"/>
              <a:gd name="connsiteY28" fmla="*/ 249382 h 1458222"/>
              <a:gd name="connsiteX29" fmla="*/ 1469680 w 1567254"/>
              <a:gd name="connsiteY29" fmla="*/ 332509 h 1458222"/>
              <a:gd name="connsiteX30" fmla="*/ 1511244 w 1567254"/>
              <a:gd name="connsiteY30" fmla="*/ 457200 h 1458222"/>
              <a:gd name="connsiteX31" fmla="*/ 1525098 w 1567254"/>
              <a:gd name="connsiteY31" fmla="*/ 498764 h 1458222"/>
              <a:gd name="connsiteX32" fmla="*/ 1538953 w 1567254"/>
              <a:gd name="connsiteY32" fmla="*/ 568036 h 1458222"/>
              <a:gd name="connsiteX33" fmla="*/ 1552807 w 1567254"/>
              <a:gd name="connsiteY33" fmla="*/ 734291 h 1458222"/>
              <a:gd name="connsiteX34" fmla="*/ 1566662 w 1567254"/>
              <a:gd name="connsiteY34" fmla="*/ 775855 h 1458222"/>
              <a:gd name="connsiteX35" fmla="*/ 1525098 w 1567254"/>
              <a:gd name="connsiteY35" fmla="*/ 1122218 h 1458222"/>
              <a:gd name="connsiteX36" fmla="*/ 1497389 w 1567254"/>
              <a:gd name="connsiteY36" fmla="*/ 1163782 h 1458222"/>
              <a:gd name="connsiteX37" fmla="*/ 1441971 w 1567254"/>
              <a:gd name="connsiteY37" fmla="*/ 1219200 h 1458222"/>
              <a:gd name="connsiteX38" fmla="*/ 1428117 w 1567254"/>
              <a:gd name="connsiteY38" fmla="*/ 1260764 h 1458222"/>
              <a:gd name="connsiteX39" fmla="*/ 1386553 w 1567254"/>
              <a:gd name="connsiteY39" fmla="*/ 1288473 h 1458222"/>
              <a:gd name="connsiteX40" fmla="*/ 1344989 w 1567254"/>
              <a:gd name="connsiteY40" fmla="*/ 1330036 h 1458222"/>
              <a:gd name="connsiteX41" fmla="*/ 1261862 w 1567254"/>
              <a:gd name="connsiteY41" fmla="*/ 1357745 h 1458222"/>
              <a:gd name="connsiteX42" fmla="*/ 1178735 w 1567254"/>
              <a:gd name="connsiteY42" fmla="*/ 1385455 h 1458222"/>
              <a:gd name="connsiteX43" fmla="*/ 1137171 w 1567254"/>
              <a:gd name="connsiteY43" fmla="*/ 1413164 h 1458222"/>
              <a:gd name="connsiteX44" fmla="*/ 1054044 w 1567254"/>
              <a:gd name="connsiteY44" fmla="*/ 1427018 h 1458222"/>
              <a:gd name="connsiteX45" fmla="*/ 1012480 w 1567254"/>
              <a:gd name="connsiteY45" fmla="*/ 1440873 h 1458222"/>
              <a:gd name="connsiteX46" fmla="*/ 499862 w 1567254"/>
              <a:gd name="connsiteY46" fmla="*/ 1440873 h 1458222"/>
              <a:gd name="connsiteX47" fmla="*/ 444444 w 1567254"/>
              <a:gd name="connsiteY47" fmla="*/ 1427018 h 1458222"/>
              <a:gd name="connsiteX48" fmla="*/ 375171 w 1567254"/>
              <a:gd name="connsiteY48" fmla="*/ 1413164 h 1458222"/>
              <a:gd name="connsiteX49" fmla="*/ 292044 w 1567254"/>
              <a:gd name="connsiteY49" fmla="*/ 1385455 h 1458222"/>
              <a:gd name="connsiteX50" fmla="*/ 236626 w 1567254"/>
              <a:gd name="connsiteY50" fmla="*/ 1371600 h 1458222"/>
              <a:gd name="connsiteX51" fmla="*/ 195062 w 1567254"/>
              <a:gd name="connsiteY51" fmla="*/ 1302327 h 1458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567254" h="1458222">
                <a:moveTo>
                  <a:pt x="264335" y="1316182"/>
                </a:moveTo>
                <a:cubicBezTo>
                  <a:pt x="241244" y="1302327"/>
                  <a:pt x="215508" y="1292143"/>
                  <a:pt x="195062" y="1274618"/>
                </a:cubicBezTo>
                <a:cubicBezTo>
                  <a:pt x="182420" y="1263782"/>
                  <a:pt x="177755" y="1246057"/>
                  <a:pt x="167353" y="1233055"/>
                </a:cubicBezTo>
                <a:cubicBezTo>
                  <a:pt x="132992" y="1190103"/>
                  <a:pt x="140361" y="1220634"/>
                  <a:pt x="111935" y="1163782"/>
                </a:cubicBezTo>
                <a:cubicBezTo>
                  <a:pt x="105404" y="1150720"/>
                  <a:pt x="103833" y="1135641"/>
                  <a:pt x="98080" y="1122218"/>
                </a:cubicBezTo>
                <a:cubicBezTo>
                  <a:pt x="76987" y="1073000"/>
                  <a:pt x="70490" y="1066978"/>
                  <a:pt x="42662" y="1025236"/>
                </a:cubicBezTo>
                <a:cubicBezTo>
                  <a:pt x="38044" y="1006763"/>
                  <a:pt x="36308" y="987320"/>
                  <a:pt x="28807" y="969818"/>
                </a:cubicBezTo>
                <a:cubicBezTo>
                  <a:pt x="22248" y="954513"/>
                  <a:pt x="1763" y="944893"/>
                  <a:pt x="1098" y="928255"/>
                </a:cubicBezTo>
                <a:cubicBezTo>
                  <a:pt x="-2967" y="826631"/>
                  <a:pt x="4833" y="724655"/>
                  <a:pt x="14953" y="623455"/>
                </a:cubicBezTo>
                <a:cubicBezTo>
                  <a:pt x="18742" y="585561"/>
                  <a:pt x="30619" y="548746"/>
                  <a:pt x="42662" y="512618"/>
                </a:cubicBezTo>
                <a:lnTo>
                  <a:pt x="84226" y="387927"/>
                </a:lnTo>
                <a:lnTo>
                  <a:pt x="98080" y="346364"/>
                </a:lnTo>
                <a:cubicBezTo>
                  <a:pt x="109348" y="312560"/>
                  <a:pt x="112788" y="290093"/>
                  <a:pt x="139644" y="263236"/>
                </a:cubicBezTo>
                <a:cubicBezTo>
                  <a:pt x="151418" y="251462"/>
                  <a:pt x="168676" y="246492"/>
                  <a:pt x="181207" y="235527"/>
                </a:cubicBezTo>
                <a:cubicBezTo>
                  <a:pt x="205783" y="214023"/>
                  <a:pt x="227389" y="189346"/>
                  <a:pt x="250480" y="166255"/>
                </a:cubicBezTo>
                <a:cubicBezTo>
                  <a:pt x="259717" y="157018"/>
                  <a:pt x="265797" y="142676"/>
                  <a:pt x="278189" y="138545"/>
                </a:cubicBezTo>
                <a:lnTo>
                  <a:pt x="319753" y="124691"/>
                </a:lnTo>
                <a:cubicBezTo>
                  <a:pt x="333608" y="115455"/>
                  <a:pt x="346101" y="103745"/>
                  <a:pt x="361317" y="96982"/>
                </a:cubicBezTo>
                <a:cubicBezTo>
                  <a:pt x="388007" y="85120"/>
                  <a:pt x="444444" y="69273"/>
                  <a:pt x="444444" y="69273"/>
                </a:cubicBezTo>
                <a:cubicBezTo>
                  <a:pt x="524211" y="16095"/>
                  <a:pt x="460899" y="49109"/>
                  <a:pt x="610698" y="27709"/>
                </a:cubicBezTo>
                <a:cubicBezTo>
                  <a:pt x="634010" y="24379"/>
                  <a:pt x="656629" y="16967"/>
                  <a:pt x="679971" y="13855"/>
                </a:cubicBezTo>
                <a:cubicBezTo>
                  <a:pt x="725976" y="7721"/>
                  <a:pt x="772335" y="4618"/>
                  <a:pt x="818517" y="0"/>
                </a:cubicBezTo>
                <a:cubicBezTo>
                  <a:pt x="901644" y="4618"/>
                  <a:pt x="985018" y="5962"/>
                  <a:pt x="1067898" y="13855"/>
                </a:cubicBezTo>
                <a:cubicBezTo>
                  <a:pt x="1110917" y="17952"/>
                  <a:pt x="1113663" y="36736"/>
                  <a:pt x="1151026" y="55418"/>
                </a:cubicBezTo>
                <a:cubicBezTo>
                  <a:pt x="1164088" y="61949"/>
                  <a:pt x="1179527" y="62742"/>
                  <a:pt x="1192589" y="69273"/>
                </a:cubicBezTo>
                <a:cubicBezTo>
                  <a:pt x="1300008" y="122983"/>
                  <a:pt x="1171255" y="76017"/>
                  <a:pt x="1275717" y="110836"/>
                </a:cubicBezTo>
                <a:cubicBezTo>
                  <a:pt x="1289571" y="124691"/>
                  <a:pt x="1300978" y="141532"/>
                  <a:pt x="1317280" y="152400"/>
                </a:cubicBezTo>
                <a:cubicBezTo>
                  <a:pt x="1329431" y="160501"/>
                  <a:pt x="1348517" y="155928"/>
                  <a:pt x="1358844" y="166255"/>
                </a:cubicBezTo>
                <a:cubicBezTo>
                  <a:pt x="1382392" y="189803"/>
                  <a:pt x="1395789" y="221673"/>
                  <a:pt x="1414262" y="249382"/>
                </a:cubicBezTo>
                <a:lnTo>
                  <a:pt x="1469680" y="332509"/>
                </a:lnTo>
                <a:lnTo>
                  <a:pt x="1511244" y="457200"/>
                </a:lnTo>
                <a:cubicBezTo>
                  <a:pt x="1515862" y="471055"/>
                  <a:pt x="1522234" y="484444"/>
                  <a:pt x="1525098" y="498764"/>
                </a:cubicBezTo>
                <a:lnTo>
                  <a:pt x="1538953" y="568036"/>
                </a:lnTo>
                <a:cubicBezTo>
                  <a:pt x="1543571" y="623454"/>
                  <a:pt x="1545457" y="679168"/>
                  <a:pt x="1552807" y="734291"/>
                </a:cubicBezTo>
                <a:cubicBezTo>
                  <a:pt x="1554737" y="748767"/>
                  <a:pt x="1566662" y="761251"/>
                  <a:pt x="1566662" y="775855"/>
                </a:cubicBezTo>
                <a:cubicBezTo>
                  <a:pt x="1566662" y="794756"/>
                  <a:pt x="1575477" y="1046649"/>
                  <a:pt x="1525098" y="1122218"/>
                </a:cubicBezTo>
                <a:lnTo>
                  <a:pt x="1497389" y="1163782"/>
                </a:lnTo>
                <a:cubicBezTo>
                  <a:pt x="1460445" y="1274617"/>
                  <a:pt x="1515862" y="1145308"/>
                  <a:pt x="1441971" y="1219200"/>
                </a:cubicBezTo>
                <a:cubicBezTo>
                  <a:pt x="1431644" y="1229527"/>
                  <a:pt x="1437240" y="1249360"/>
                  <a:pt x="1428117" y="1260764"/>
                </a:cubicBezTo>
                <a:cubicBezTo>
                  <a:pt x="1417715" y="1273766"/>
                  <a:pt x="1399345" y="1277813"/>
                  <a:pt x="1386553" y="1288473"/>
                </a:cubicBezTo>
                <a:cubicBezTo>
                  <a:pt x="1371501" y="1301016"/>
                  <a:pt x="1362117" y="1320521"/>
                  <a:pt x="1344989" y="1330036"/>
                </a:cubicBezTo>
                <a:cubicBezTo>
                  <a:pt x="1319457" y="1344220"/>
                  <a:pt x="1289571" y="1348509"/>
                  <a:pt x="1261862" y="1357745"/>
                </a:cubicBezTo>
                <a:cubicBezTo>
                  <a:pt x="1261861" y="1357745"/>
                  <a:pt x="1178736" y="1385454"/>
                  <a:pt x="1178735" y="1385455"/>
                </a:cubicBezTo>
                <a:cubicBezTo>
                  <a:pt x="1164880" y="1394691"/>
                  <a:pt x="1152968" y="1407899"/>
                  <a:pt x="1137171" y="1413164"/>
                </a:cubicBezTo>
                <a:cubicBezTo>
                  <a:pt x="1110521" y="1422047"/>
                  <a:pt x="1081753" y="1422400"/>
                  <a:pt x="1054044" y="1427018"/>
                </a:cubicBezTo>
                <a:cubicBezTo>
                  <a:pt x="1040189" y="1431636"/>
                  <a:pt x="1026801" y="1438009"/>
                  <a:pt x="1012480" y="1440873"/>
                </a:cubicBezTo>
                <a:cubicBezTo>
                  <a:pt x="835632" y="1476242"/>
                  <a:pt x="704630" y="1447698"/>
                  <a:pt x="499862" y="1440873"/>
                </a:cubicBezTo>
                <a:cubicBezTo>
                  <a:pt x="481389" y="1436255"/>
                  <a:pt x="463032" y="1431149"/>
                  <a:pt x="444444" y="1427018"/>
                </a:cubicBezTo>
                <a:cubicBezTo>
                  <a:pt x="421456" y="1421910"/>
                  <a:pt x="397890" y="1419360"/>
                  <a:pt x="375171" y="1413164"/>
                </a:cubicBezTo>
                <a:cubicBezTo>
                  <a:pt x="346992" y="1405479"/>
                  <a:pt x="320380" y="1392539"/>
                  <a:pt x="292044" y="1385455"/>
                </a:cubicBezTo>
                <a:lnTo>
                  <a:pt x="236626" y="1371600"/>
                </a:lnTo>
                <a:cubicBezTo>
                  <a:pt x="203189" y="1321444"/>
                  <a:pt x="216364" y="1344929"/>
                  <a:pt x="195062" y="1302327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20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7" grpId="0" animBg="1"/>
      <p:bldP spid="19" grpId="0" animBg="1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\Pictures\KVADPhoto+\сред 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223" y="1117666"/>
            <a:ext cx="5040560" cy="5740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7228656" cy="1268760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№8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 занятию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Обведи </a:t>
            </a:r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паровоз, раскрась и назови цвета </a:t>
            </a:r>
            <a:b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щелчку появляются </a:t>
            </a:r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раскрашенный паровоз) </a:t>
            </a:r>
            <a:endParaRPr lang="ru-RU" sz="18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7" y="1390309"/>
            <a:ext cx="4893453" cy="5356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6883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type="title"/>
          </p:nvPr>
        </p:nvSpPr>
        <p:spPr>
          <a:xfrm>
            <a:off x="468313" y="320675"/>
            <a:ext cx="7227887" cy="804069"/>
          </a:xfrm>
        </p:spPr>
        <p:txBody>
          <a:bodyPr>
            <a:normAutofit fontScale="90000"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Это я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Задание №1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 занятию 2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Нарисуй Петрушке друга. Назови части тела (это – голова, глаза, рот, нос, рука, нога). Раскрась по образцу.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 щелчку появляются раскрашенный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петрушка) </a:t>
            </a:r>
            <a:endParaRPr lang="ru-RU" sz="1600" dirty="0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140968"/>
            <a:ext cx="3045894" cy="3302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889" y="1124744"/>
            <a:ext cx="2686851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219809"/>
            <a:ext cx="3024336" cy="3626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7355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239000" cy="936104"/>
          </a:xfrm>
        </p:spPr>
        <p:txBody>
          <a:bodyPr>
            <a:normAutofit fontScale="90000"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Животные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Задание №1 к занятию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Назови животных и наклей детёнышей. </a:t>
            </a:r>
            <a:b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щелчку появляются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наклейки детёнышей) </a:t>
            </a:r>
            <a:endParaRPr lang="ru-RU" sz="1600" dirty="0"/>
          </a:p>
        </p:txBody>
      </p:sp>
      <p:pic>
        <p:nvPicPr>
          <p:cNvPr id="7170" name="Picture 2" descr="C:\Users\Admin\Pictures\KVADPhoto+\сред 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882" y="1340768"/>
            <a:ext cx="4999334" cy="5384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Admin\Pictures\KVADPhoto+\сред 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348880"/>
            <a:ext cx="1211461" cy="881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Admin\Pictures\KVADPhoto+\сред 23 (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3493" y="4513594"/>
            <a:ext cx="586727" cy="665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Admin\Pictures\KVADPhoto+\сред 23 (3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4470" y="5737881"/>
            <a:ext cx="994363" cy="90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534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3636" y="332656"/>
            <a:ext cx="7228656" cy="588680"/>
          </a:xfrm>
        </p:spPr>
        <p:txBody>
          <a:bodyPr>
            <a:normAutofit fontScale="90000"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№2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 занятию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Раскрась цыплят. Назови цвета.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 щелчку появляются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раскрашенные цыплята) </a:t>
            </a:r>
            <a:endParaRPr lang="ru-RU" sz="1600" dirty="0"/>
          </a:p>
        </p:txBody>
      </p:sp>
      <p:pic>
        <p:nvPicPr>
          <p:cNvPr id="8194" name="Picture 2" descr="C:\Users\Admin\Pictures\KVADPhoto+\сред 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052736"/>
            <a:ext cx="5256584" cy="5797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353" y="1062577"/>
            <a:ext cx="5255134" cy="578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4750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7239000" cy="792088"/>
          </a:xfrm>
        </p:spPr>
        <p:txBody>
          <a:bodyPr>
            <a:normAutofit fontScale="90000"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№3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 занятию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Нарисуй поросёнку друга и угости поросят. Рядом с каждым нарисуй яблоко и раскрась.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 щелчку появляются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раскрашенный поросёнок и яблоки) </a:t>
            </a:r>
            <a:endParaRPr lang="ru-RU" sz="1600" dirty="0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3" y="1196752"/>
            <a:ext cx="3051755" cy="3283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 descr="C:\Users\Admin\Pictures\KVADPhoto+\сред 14 (5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645260"/>
            <a:ext cx="2896017" cy="3173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980" y="3630127"/>
            <a:ext cx="2652575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5589240"/>
            <a:ext cx="47307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935079"/>
            <a:ext cx="47307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963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295" y="5796"/>
            <a:ext cx="7228656" cy="1080120"/>
          </a:xfrm>
        </p:spPr>
        <p:txBody>
          <a:bodyPr>
            <a:normAutofit fontScale="90000"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№4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 занятию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Покажи и назови, кто живёт в Теремке, а кто его сломал. Тех. КТО ЖИВЕТ В Теремке, ОБВЕДИ ЗЕЛЁНЫМ КАРАНДАШОМ, А ТЕХ КТО ЕГО СЛОМАЛ,  - СИНИМ. (по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щелчку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животные обводятся) </a:t>
            </a:r>
            <a:endParaRPr lang="ru-RU" sz="1600" dirty="0"/>
          </a:p>
        </p:txBody>
      </p:sp>
      <p:pic>
        <p:nvPicPr>
          <p:cNvPr id="10242" name="Picture 2" descr="C:\Users\Admin\Pictures\KVADPhoto+\сред 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135" y="1196752"/>
            <a:ext cx="5198977" cy="516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олилиния 6"/>
          <p:cNvSpPr/>
          <p:nvPr/>
        </p:nvSpPr>
        <p:spPr>
          <a:xfrm>
            <a:off x="4764883" y="1399309"/>
            <a:ext cx="1458087" cy="3366655"/>
          </a:xfrm>
          <a:custGeom>
            <a:avLst/>
            <a:gdLst>
              <a:gd name="connsiteX0" fmla="*/ 14935 w 1458087"/>
              <a:gd name="connsiteY0" fmla="*/ 678873 h 3366655"/>
              <a:gd name="connsiteX1" fmla="*/ 70353 w 1458087"/>
              <a:gd name="connsiteY1" fmla="*/ 609600 h 3366655"/>
              <a:gd name="connsiteX2" fmla="*/ 111917 w 1458087"/>
              <a:gd name="connsiteY2" fmla="*/ 581891 h 3366655"/>
              <a:gd name="connsiteX3" fmla="*/ 139626 w 1458087"/>
              <a:gd name="connsiteY3" fmla="*/ 498764 h 3366655"/>
              <a:gd name="connsiteX4" fmla="*/ 181190 w 1458087"/>
              <a:gd name="connsiteY4" fmla="*/ 374073 h 3366655"/>
              <a:gd name="connsiteX5" fmla="*/ 208899 w 1458087"/>
              <a:gd name="connsiteY5" fmla="*/ 290946 h 3366655"/>
              <a:gd name="connsiteX6" fmla="*/ 236608 w 1458087"/>
              <a:gd name="connsiteY6" fmla="*/ 263236 h 3366655"/>
              <a:gd name="connsiteX7" fmla="*/ 278172 w 1458087"/>
              <a:gd name="connsiteY7" fmla="*/ 96982 h 3366655"/>
              <a:gd name="connsiteX8" fmla="*/ 305881 w 1458087"/>
              <a:gd name="connsiteY8" fmla="*/ 55418 h 3366655"/>
              <a:gd name="connsiteX9" fmla="*/ 430572 w 1458087"/>
              <a:gd name="connsiteY9" fmla="*/ 13855 h 3366655"/>
              <a:gd name="connsiteX10" fmla="*/ 472135 w 1458087"/>
              <a:gd name="connsiteY10" fmla="*/ 0 h 3366655"/>
              <a:gd name="connsiteX11" fmla="*/ 666099 w 1458087"/>
              <a:gd name="connsiteY11" fmla="*/ 13855 h 3366655"/>
              <a:gd name="connsiteX12" fmla="*/ 707662 w 1458087"/>
              <a:gd name="connsiteY12" fmla="*/ 27709 h 3366655"/>
              <a:gd name="connsiteX13" fmla="*/ 860062 w 1458087"/>
              <a:gd name="connsiteY13" fmla="*/ 55418 h 3366655"/>
              <a:gd name="connsiteX14" fmla="*/ 887772 w 1458087"/>
              <a:gd name="connsiteY14" fmla="*/ 83127 h 3366655"/>
              <a:gd name="connsiteX15" fmla="*/ 929335 w 1458087"/>
              <a:gd name="connsiteY15" fmla="*/ 110836 h 3366655"/>
              <a:gd name="connsiteX16" fmla="*/ 998608 w 1458087"/>
              <a:gd name="connsiteY16" fmla="*/ 235527 h 3366655"/>
              <a:gd name="connsiteX17" fmla="*/ 1026317 w 1458087"/>
              <a:gd name="connsiteY17" fmla="*/ 277091 h 3366655"/>
              <a:gd name="connsiteX18" fmla="*/ 1067881 w 1458087"/>
              <a:gd name="connsiteY18" fmla="*/ 360218 h 3366655"/>
              <a:gd name="connsiteX19" fmla="*/ 1081735 w 1458087"/>
              <a:gd name="connsiteY19" fmla="*/ 429491 h 3366655"/>
              <a:gd name="connsiteX20" fmla="*/ 1109444 w 1458087"/>
              <a:gd name="connsiteY20" fmla="*/ 512618 h 3366655"/>
              <a:gd name="connsiteX21" fmla="*/ 1137153 w 1458087"/>
              <a:gd name="connsiteY21" fmla="*/ 609600 h 3366655"/>
              <a:gd name="connsiteX22" fmla="*/ 1164862 w 1458087"/>
              <a:gd name="connsiteY22" fmla="*/ 762000 h 3366655"/>
              <a:gd name="connsiteX23" fmla="*/ 1178717 w 1458087"/>
              <a:gd name="connsiteY23" fmla="*/ 803564 h 3366655"/>
              <a:gd name="connsiteX24" fmla="*/ 1192572 w 1458087"/>
              <a:gd name="connsiteY24" fmla="*/ 900546 h 3366655"/>
              <a:gd name="connsiteX25" fmla="*/ 1206426 w 1458087"/>
              <a:gd name="connsiteY25" fmla="*/ 942109 h 3366655"/>
              <a:gd name="connsiteX26" fmla="*/ 1234135 w 1458087"/>
              <a:gd name="connsiteY26" fmla="*/ 1136073 h 3366655"/>
              <a:gd name="connsiteX27" fmla="*/ 1261844 w 1458087"/>
              <a:gd name="connsiteY27" fmla="*/ 1357746 h 3366655"/>
              <a:gd name="connsiteX28" fmla="*/ 1247990 w 1458087"/>
              <a:gd name="connsiteY28" fmla="*/ 1565564 h 3366655"/>
              <a:gd name="connsiteX29" fmla="*/ 1206426 w 1458087"/>
              <a:gd name="connsiteY29" fmla="*/ 1704109 h 3366655"/>
              <a:gd name="connsiteX30" fmla="*/ 1164862 w 1458087"/>
              <a:gd name="connsiteY30" fmla="*/ 1787236 h 3366655"/>
              <a:gd name="connsiteX31" fmla="*/ 1178717 w 1458087"/>
              <a:gd name="connsiteY31" fmla="*/ 2064327 h 3366655"/>
              <a:gd name="connsiteX32" fmla="*/ 1192572 w 1458087"/>
              <a:gd name="connsiteY32" fmla="*/ 2105891 h 3366655"/>
              <a:gd name="connsiteX33" fmla="*/ 1220281 w 1458087"/>
              <a:gd name="connsiteY33" fmla="*/ 2147455 h 3366655"/>
              <a:gd name="connsiteX34" fmla="*/ 1261844 w 1458087"/>
              <a:gd name="connsiteY34" fmla="*/ 2189018 h 3366655"/>
              <a:gd name="connsiteX35" fmla="*/ 1303408 w 1458087"/>
              <a:gd name="connsiteY35" fmla="*/ 2216727 h 3366655"/>
              <a:gd name="connsiteX36" fmla="*/ 1331117 w 1458087"/>
              <a:gd name="connsiteY36" fmla="*/ 2299855 h 3366655"/>
              <a:gd name="connsiteX37" fmla="*/ 1358826 w 1458087"/>
              <a:gd name="connsiteY37" fmla="*/ 2341418 h 3366655"/>
              <a:gd name="connsiteX38" fmla="*/ 1386535 w 1458087"/>
              <a:gd name="connsiteY38" fmla="*/ 2424546 h 3366655"/>
              <a:gd name="connsiteX39" fmla="*/ 1414244 w 1458087"/>
              <a:gd name="connsiteY39" fmla="*/ 2521527 h 3366655"/>
              <a:gd name="connsiteX40" fmla="*/ 1441953 w 1458087"/>
              <a:gd name="connsiteY40" fmla="*/ 2618509 h 3366655"/>
              <a:gd name="connsiteX41" fmla="*/ 1441953 w 1458087"/>
              <a:gd name="connsiteY41" fmla="*/ 3006436 h 3366655"/>
              <a:gd name="connsiteX42" fmla="*/ 1414244 w 1458087"/>
              <a:gd name="connsiteY42" fmla="*/ 3089564 h 3366655"/>
              <a:gd name="connsiteX43" fmla="*/ 1344972 w 1458087"/>
              <a:gd name="connsiteY43" fmla="*/ 3214255 h 3366655"/>
              <a:gd name="connsiteX44" fmla="*/ 1137153 w 1458087"/>
              <a:gd name="connsiteY44" fmla="*/ 3283527 h 3366655"/>
              <a:gd name="connsiteX45" fmla="*/ 1054026 w 1458087"/>
              <a:gd name="connsiteY45" fmla="*/ 3311236 h 3366655"/>
              <a:gd name="connsiteX46" fmla="*/ 984753 w 1458087"/>
              <a:gd name="connsiteY46" fmla="*/ 3325091 h 3366655"/>
              <a:gd name="connsiteX47" fmla="*/ 832353 w 1458087"/>
              <a:gd name="connsiteY47" fmla="*/ 3366655 h 3366655"/>
              <a:gd name="connsiteX48" fmla="*/ 596826 w 1458087"/>
              <a:gd name="connsiteY48" fmla="*/ 3352800 h 3366655"/>
              <a:gd name="connsiteX49" fmla="*/ 472135 w 1458087"/>
              <a:gd name="connsiteY49" fmla="*/ 3311236 h 3366655"/>
              <a:gd name="connsiteX50" fmla="*/ 430572 w 1458087"/>
              <a:gd name="connsiteY50" fmla="*/ 3297382 h 3366655"/>
              <a:gd name="connsiteX51" fmla="*/ 402862 w 1458087"/>
              <a:gd name="connsiteY51" fmla="*/ 3269673 h 3366655"/>
              <a:gd name="connsiteX52" fmla="*/ 319735 w 1458087"/>
              <a:gd name="connsiteY52" fmla="*/ 3241964 h 3366655"/>
              <a:gd name="connsiteX53" fmla="*/ 236608 w 1458087"/>
              <a:gd name="connsiteY53" fmla="*/ 3214255 h 3366655"/>
              <a:gd name="connsiteX54" fmla="*/ 195044 w 1458087"/>
              <a:gd name="connsiteY54" fmla="*/ 3200400 h 3366655"/>
              <a:gd name="connsiteX55" fmla="*/ 153481 w 1458087"/>
              <a:gd name="connsiteY55" fmla="*/ 3186546 h 3366655"/>
              <a:gd name="connsiteX56" fmla="*/ 98062 w 1458087"/>
              <a:gd name="connsiteY56" fmla="*/ 3131127 h 3366655"/>
              <a:gd name="connsiteX57" fmla="*/ 28790 w 1458087"/>
              <a:gd name="connsiteY57" fmla="*/ 3048000 h 3366655"/>
              <a:gd name="connsiteX58" fmla="*/ 14935 w 1458087"/>
              <a:gd name="connsiteY58" fmla="*/ 3006436 h 3366655"/>
              <a:gd name="connsiteX59" fmla="*/ 14935 w 1458087"/>
              <a:gd name="connsiteY59" fmla="*/ 2867891 h 3366655"/>
              <a:gd name="connsiteX60" fmla="*/ 28790 w 1458087"/>
              <a:gd name="connsiteY60" fmla="*/ 2493818 h 3366655"/>
              <a:gd name="connsiteX61" fmla="*/ 70353 w 1458087"/>
              <a:gd name="connsiteY61" fmla="*/ 2258291 h 3366655"/>
              <a:gd name="connsiteX62" fmla="*/ 98062 w 1458087"/>
              <a:gd name="connsiteY62" fmla="*/ 2147455 h 3366655"/>
              <a:gd name="connsiteX63" fmla="*/ 125772 w 1458087"/>
              <a:gd name="connsiteY63" fmla="*/ 1953491 h 3366655"/>
              <a:gd name="connsiteX64" fmla="*/ 139626 w 1458087"/>
              <a:gd name="connsiteY64" fmla="*/ 1911927 h 3366655"/>
              <a:gd name="connsiteX65" fmla="*/ 139626 w 1458087"/>
              <a:gd name="connsiteY65" fmla="*/ 1648691 h 3366655"/>
              <a:gd name="connsiteX66" fmla="*/ 125772 w 1458087"/>
              <a:gd name="connsiteY66" fmla="*/ 1607127 h 3366655"/>
              <a:gd name="connsiteX67" fmla="*/ 111917 w 1458087"/>
              <a:gd name="connsiteY67" fmla="*/ 1551709 h 3366655"/>
              <a:gd name="connsiteX68" fmla="*/ 98062 w 1458087"/>
              <a:gd name="connsiteY68" fmla="*/ 1482436 h 3366655"/>
              <a:gd name="connsiteX69" fmla="*/ 84208 w 1458087"/>
              <a:gd name="connsiteY69" fmla="*/ 1440873 h 3366655"/>
              <a:gd name="connsiteX70" fmla="*/ 70353 w 1458087"/>
              <a:gd name="connsiteY70" fmla="*/ 1357746 h 3366655"/>
              <a:gd name="connsiteX71" fmla="*/ 56499 w 1458087"/>
              <a:gd name="connsiteY71" fmla="*/ 1080655 h 3366655"/>
              <a:gd name="connsiteX72" fmla="*/ 42644 w 1458087"/>
              <a:gd name="connsiteY72" fmla="*/ 928255 h 3366655"/>
              <a:gd name="connsiteX73" fmla="*/ 14935 w 1458087"/>
              <a:gd name="connsiteY73" fmla="*/ 831273 h 3366655"/>
              <a:gd name="connsiteX74" fmla="*/ 1081 w 1458087"/>
              <a:gd name="connsiteY74" fmla="*/ 623455 h 33666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1458087" h="3366655">
                <a:moveTo>
                  <a:pt x="14935" y="678873"/>
                </a:moveTo>
                <a:cubicBezTo>
                  <a:pt x="33408" y="655782"/>
                  <a:pt x="49443" y="630510"/>
                  <a:pt x="70353" y="609600"/>
                </a:cubicBezTo>
                <a:cubicBezTo>
                  <a:pt x="82127" y="597826"/>
                  <a:pt x="103092" y="596011"/>
                  <a:pt x="111917" y="581891"/>
                </a:cubicBezTo>
                <a:cubicBezTo>
                  <a:pt x="127397" y="557123"/>
                  <a:pt x="130390" y="526473"/>
                  <a:pt x="139626" y="498764"/>
                </a:cubicBezTo>
                <a:lnTo>
                  <a:pt x="181190" y="374073"/>
                </a:lnTo>
                <a:lnTo>
                  <a:pt x="208899" y="290946"/>
                </a:lnTo>
                <a:lnTo>
                  <a:pt x="236608" y="263236"/>
                </a:lnTo>
                <a:cubicBezTo>
                  <a:pt x="243534" y="221681"/>
                  <a:pt x="253775" y="133578"/>
                  <a:pt x="278172" y="96982"/>
                </a:cubicBezTo>
                <a:cubicBezTo>
                  <a:pt x="287408" y="83127"/>
                  <a:pt x="291761" y="64243"/>
                  <a:pt x="305881" y="55418"/>
                </a:cubicBezTo>
                <a:cubicBezTo>
                  <a:pt x="305889" y="55413"/>
                  <a:pt x="409786" y="20784"/>
                  <a:pt x="430572" y="13855"/>
                </a:cubicBezTo>
                <a:lnTo>
                  <a:pt x="472135" y="0"/>
                </a:lnTo>
                <a:cubicBezTo>
                  <a:pt x="536790" y="4618"/>
                  <a:pt x="601724" y="6281"/>
                  <a:pt x="666099" y="13855"/>
                </a:cubicBezTo>
                <a:cubicBezTo>
                  <a:pt x="680603" y="15561"/>
                  <a:pt x="693342" y="24845"/>
                  <a:pt x="707662" y="27709"/>
                </a:cubicBezTo>
                <a:cubicBezTo>
                  <a:pt x="955887" y="77354"/>
                  <a:pt x="695766" y="14346"/>
                  <a:pt x="860062" y="55418"/>
                </a:cubicBezTo>
                <a:cubicBezTo>
                  <a:pt x="869299" y="64654"/>
                  <a:pt x="877572" y="74967"/>
                  <a:pt x="887772" y="83127"/>
                </a:cubicBezTo>
                <a:cubicBezTo>
                  <a:pt x="900774" y="93529"/>
                  <a:pt x="918370" y="98305"/>
                  <a:pt x="929335" y="110836"/>
                </a:cubicBezTo>
                <a:cubicBezTo>
                  <a:pt x="1031261" y="227324"/>
                  <a:pt x="957379" y="153070"/>
                  <a:pt x="998608" y="235527"/>
                </a:cubicBezTo>
                <a:cubicBezTo>
                  <a:pt x="1006055" y="250420"/>
                  <a:pt x="1018870" y="262198"/>
                  <a:pt x="1026317" y="277091"/>
                </a:cubicBezTo>
                <a:cubicBezTo>
                  <a:pt x="1083675" y="391806"/>
                  <a:pt x="988475" y="241111"/>
                  <a:pt x="1067881" y="360218"/>
                </a:cubicBezTo>
                <a:cubicBezTo>
                  <a:pt x="1072499" y="383309"/>
                  <a:pt x="1075539" y="406772"/>
                  <a:pt x="1081735" y="429491"/>
                </a:cubicBezTo>
                <a:cubicBezTo>
                  <a:pt x="1089420" y="457670"/>
                  <a:pt x="1100208" y="484909"/>
                  <a:pt x="1109444" y="512618"/>
                </a:cubicBezTo>
                <a:cubicBezTo>
                  <a:pt x="1122651" y="552238"/>
                  <a:pt x="1128453" y="566100"/>
                  <a:pt x="1137153" y="609600"/>
                </a:cubicBezTo>
                <a:cubicBezTo>
                  <a:pt x="1149499" y="671331"/>
                  <a:pt x="1150009" y="702588"/>
                  <a:pt x="1164862" y="762000"/>
                </a:cubicBezTo>
                <a:cubicBezTo>
                  <a:pt x="1168404" y="776168"/>
                  <a:pt x="1174099" y="789709"/>
                  <a:pt x="1178717" y="803564"/>
                </a:cubicBezTo>
                <a:cubicBezTo>
                  <a:pt x="1183335" y="835891"/>
                  <a:pt x="1186168" y="868525"/>
                  <a:pt x="1192572" y="900546"/>
                </a:cubicBezTo>
                <a:cubicBezTo>
                  <a:pt x="1195436" y="914866"/>
                  <a:pt x="1204361" y="927652"/>
                  <a:pt x="1206426" y="942109"/>
                </a:cubicBezTo>
                <a:cubicBezTo>
                  <a:pt x="1236780" y="1154584"/>
                  <a:pt x="1199806" y="1033081"/>
                  <a:pt x="1234135" y="1136073"/>
                </a:cubicBezTo>
                <a:cubicBezTo>
                  <a:pt x="1240270" y="1179019"/>
                  <a:pt x="1261844" y="1322816"/>
                  <a:pt x="1261844" y="1357746"/>
                </a:cubicBezTo>
                <a:cubicBezTo>
                  <a:pt x="1261844" y="1427172"/>
                  <a:pt x="1255258" y="1496519"/>
                  <a:pt x="1247990" y="1565564"/>
                </a:cubicBezTo>
                <a:cubicBezTo>
                  <a:pt x="1245570" y="1588555"/>
                  <a:pt x="1211749" y="1696124"/>
                  <a:pt x="1206426" y="1704109"/>
                </a:cubicBezTo>
                <a:cubicBezTo>
                  <a:pt x="1170616" y="1757824"/>
                  <a:pt x="1183983" y="1729876"/>
                  <a:pt x="1164862" y="1787236"/>
                </a:cubicBezTo>
                <a:cubicBezTo>
                  <a:pt x="1169480" y="1879600"/>
                  <a:pt x="1170705" y="1972196"/>
                  <a:pt x="1178717" y="2064327"/>
                </a:cubicBezTo>
                <a:cubicBezTo>
                  <a:pt x="1179982" y="2078876"/>
                  <a:pt x="1186041" y="2092829"/>
                  <a:pt x="1192572" y="2105891"/>
                </a:cubicBezTo>
                <a:cubicBezTo>
                  <a:pt x="1200019" y="2120784"/>
                  <a:pt x="1209621" y="2134663"/>
                  <a:pt x="1220281" y="2147455"/>
                </a:cubicBezTo>
                <a:cubicBezTo>
                  <a:pt x="1232824" y="2162507"/>
                  <a:pt x="1246792" y="2176475"/>
                  <a:pt x="1261844" y="2189018"/>
                </a:cubicBezTo>
                <a:cubicBezTo>
                  <a:pt x="1274636" y="2199678"/>
                  <a:pt x="1289553" y="2207491"/>
                  <a:pt x="1303408" y="2216727"/>
                </a:cubicBezTo>
                <a:cubicBezTo>
                  <a:pt x="1312644" y="2244436"/>
                  <a:pt x="1314915" y="2275552"/>
                  <a:pt x="1331117" y="2299855"/>
                </a:cubicBezTo>
                <a:cubicBezTo>
                  <a:pt x="1340353" y="2313709"/>
                  <a:pt x="1352063" y="2326202"/>
                  <a:pt x="1358826" y="2341418"/>
                </a:cubicBezTo>
                <a:cubicBezTo>
                  <a:pt x="1370689" y="2368109"/>
                  <a:pt x="1377298" y="2396837"/>
                  <a:pt x="1386535" y="2424546"/>
                </a:cubicBezTo>
                <a:cubicBezTo>
                  <a:pt x="1419761" y="2524222"/>
                  <a:pt x="1379443" y="2399724"/>
                  <a:pt x="1414244" y="2521527"/>
                </a:cubicBezTo>
                <a:cubicBezTo>
                  <a:pt x="1453996" y="2660658"/>
                  <a:pt x="1398644" y="2445265"/>
                  <a:pt x="1441953" y="2618509"/>
                </a:cubicBezTo>
                <a:cubicBezTo>
                  <a:pt x="1459004" y="2789017"/>
                  <a:pt x="1467510" y="2801984"/>
                  <a:pt x="1441953" y="3006436"/>
                </a:cubicBezTo>
                <a:cubicBezTo>
                  <a:pt x="1438330" y="3035419"/>
                  <a:pt x="1423480" y="3061855"/>
                  <a:pt x="1414244" y="3089564"/>
                </a:cubicBezTo>
                <a:cubicBezTo>
                  <a:pt x="1402045" y="3126161"/>
                  <a:pt x="1380702" y="3202345"/>
                  <a:pt x="1344972" y="3214255"/>
                </a:cubicBezTo>
                <a:lnTo>
                  <a:pt x="1137153" y="3283527"/>
                </a:lnTo>
                <a:cubicBezTo>
                  <a:pt x="1137140" y="3283531"/>
                  <a:pt x="1054039" y="3311233"/>
                  <a:pt x="1054026" y="3311236"/>
                </a:cubicBezTo>
                <a:cubicBezTo>
                  <a:pt x="1030935" y="3315854"/>
                  <a:pt x="1007472" y="3318895"/>
                  <a:pt x="984753" y="3325091"/>
                </a:cubicBezTo>
                <a:cubicBezTo>
                  <a:pt x="791396" y="3377825"/>
                  <a:pt x="1001126" y="3332899"/>
                  <a:pt x="832353" y="3366655"/>
                </a:cubicBezTo>
                <a:cubicBezTo>
                  <a:pt x="753844" y="3362037"/>
                  <a:pt x="674810" y="3362972"/>
                  <a:pt x="596826" y="3352800"/>
                </a:cubicBezTo>
                <a:cubicBezTo>
                  <a:pt x="596821" y="3352799"/>
                  <a:pt x="492919" y="3318164"/>
                  <a:pt x="472135" y="3311236"/>
                </a:cubicBezTo>
                <a:lnTo>
                  <a:pt x="430572" y="3297382"/>
                </a:lnTo>
                <a:cubicBezTo>
                  <a:pt x="421335" y="3288146"/>
                  <a:pt x="414545" y="3275515"/>
                  <a:pt x="402862" y="3269673"/>
                </a:cubicBezTo>
                <a:cubicBezTo>
                  <a:pt x="376738" y="3256611"/>
                  <a:pt x="347444" y="3251200"/>
                  <a:pt x="319735" y="3241964"/>
                </a:cubicBezTo>
                <a:lnTo>
                  <a:pt x="236608" y="3214255"/>
                </a:lnTo>
                <a:lnTo>
                  <a:pt x="195044" y="3200400"/>
                </a:lnTo>
                <a:lnTo>
                  <a:pt x="153481" y="3186546"/>
                </a:lnTo>
                <a:lnTo>
                  <a:pt x="98062" y="3131127"/>
                </a:lnTo>
                <a:cubicBezTo>
                  <a:pt x="67420" y="3100485"/>
                  <a:pt x="48079" y="3086579"/>
                  <a:pt x="28790" y="3048000"/>
                </a:cubicBezTo>
                <a:cubicBezTo>
                  <a:pt x="22259" y="3034938"/>
                  <a:pt x="19553" y="3020291"/>
                  <a:pt x="14935" y="3006436"/>
                </a:cubicBezTo>
                <a:cubicBezTo>
                  <a:pt x="46237" y="2912535"/>
                  <a:pt x="14935" y="3027089"/>
                  <a:pt x="14935" y="2867891"/>
                </a:cubicBezTo>
                <a:cubicBezTo>
                  <a:pt x="14935" y="2743115"/>
                  <a:pt x="19220" y="2618227"/>
                  <a:pt x="28790" y="2493818"/>
                </a:cubicBezTo>
                <a:cubicBezTo>
                  <a:pt x="30297" y="2474224"/>
                  <a:pt x="58086" y="2311449"/>
                  <a:pt x="70353" y="2258291"/>
                </a:cubicBezTo>
                <a:cubicBezTo>
                  <a:pt x="78916" y="2221184"/>
                  <a:pt x="98062" y="2147455"/>
                  <a:pt x="98062" y="2147455"/>
                </a:cubicBezTo>
                <a:cubicBezTo>
                  <a:pt x="106684" y="2069856"/>
                  <a:pt x="108126" y="2024075"/>
                  <a:pt x="125772" y="1953491"/>
                </a:cubicBezTo>
                <a:cubicBezTo>
                  <a:pt x="129314" y="1939323"/>
                  <a:pt x="135008" y="1925782"/>
                  <a:pt x="139626" y="1911927"/>
                </a:cubicBezTo>
                <a:cubicBezTo>
                  <a:pt x="156455" y="1777296"/>
                  <a:pt x="161445" y="1801426"/>
                  <a:pt x="139626" y="1648691"/>
                </a:cubicBezTo>
                <a:cubicBezTo>
                  <a:pt x="137561" y="1634234"/>
                  <a:pt x="129784" y="1621169"/>
                  <a:pt x="125772" y="1607127"/>
                </a:cubicBezTo>
                <a:cubicBezTo>
                  <a:pt x="120541" y="1588818"/>
                  <a:pt x="116048" y="1570297"/>
                  <a:pt x="111917" y="1551709"/>
                </a:cubicBezTo>
                <a:cubicBezTo>
                  <a:pt x="106808" y="1528721"/>
                  <a:pt x="103773" y="1505281"/>
                  <a:pt x="98062" y="1482436"/>
                </a:cubicBezTo>
                <a:cubicBezTo>
                  <a:pt x="94520" y="1468268"/>
                  <a:pt x="87376" y="1455129"/>
                  <a:pt x="84208" y="1440873"/>
                </a:cubicBezTo>
                <a:cubicBezTo>
                  <a:pt x="78114" y="1413451"/>
                  <a:pt x="74971" y="1385455"/>
                  <a:pt x="70353" y="1357746"/>
                </a:cubicBezTo>
                <a:cubicBezTo>
                  <a:pt x="65735" y="1265382"/>
                  <a:pt x="62453" y="1172942"/>
                  <a:pt x="56499" y="1080655"/>
                </a:cubicBezTo>
                <a:cubicBezTo>
                  <a:pt x="53215" y="1029751"/>
                  <a:pt x="49386" y="978817"/>
                  <a:pt x="42644" y="928255"/>
                </a:cubicBezTo>
                <a:cubicBezTo>
                  <a:pt x="38777" y="899253"/>
                  <a:pt x="24436" y="859774"/>
                  <a:pt x="14935" y="831273"/>
                </a:cubicBezTo>
                <a:cubicBezTo>
                  <a:pt x="-5752" y="707148"/>
                  <a:pt x="1081" y="776237"/>
                  <a:pt x="1081" y="623455"/>
                </a:cubicBez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лилиния 7"/>
          <p:cNvSpPr/>
          <p:nvPr/>
        </p:nvSpPr>
        <p:spPr>
          <a:xfrm>
            <a:off x="4294909" y="4641273"/>
            <a:ext cx="1731818" cy="1537854"/>
          </a:xfrm>
          <a:custGeom>
            <a:avLst/>
            <a:gdLst>
              <a:gd name="connsiteX0" fmla="*/ 83127 w 1731818"/>
              <a:gd name="connsiteY0" fmla="*/ 249382 h 1537854"/>
              <a:gd name="connsiteX1" fmla="*/ 41564 w 1731818"/>
              <a:gd name="connsiteY1" fmla="*/ 360218 h 1537854"/>
              <a:gd name="connsiteX2" fmla="*/ 27709 w 1731818"/>
              <a:gd name="connsiteY2" fmla="*/ 415636 h 1537854"/>
              <a:gd name="connsiteX3" fmla="*/ 0 w 1731818"/>
              <a:gd name="connsiteY3" fmla="*/ 498763 h 1537854"/>
              <a:gd name="connsiteX4" fmla="*/ 13855 w 1731818"/>
              <a:gd name="connsiteY4" fmla="*/ 581891 h 1537854"/>
              <a:gd name="connsiteX5" fmla="*/ 27709 w 1731818"/>
              <a:gd name="connsiteY5" fmla="*/ 623454 h 1537854"/>
              <a:gd name="connsiteX6" fmla="*/ 41564 w 1731818"/>
              <a:gd name="connsiteY6" fmla="*/ 706582 h 1537854"/>
              <a:gd name="connsiteX7" fmla="*/ 55418 w 1731818"/>
              <a:gd name="connsiteY7" fmla="*/ 762000 h 1537854"/>
              <a:gd name="connsiteX8" fmla="*/ 69273 w 1731818"/>
              <a:gd name="connsiteY8" fmla="*/ 831272 h 1537854"/>
              <a:gd name="connsiteX9" fmla="*/ 96982 w 1731818"/>
              <a:gd name="connsiteY9" fmla="*/ 914400 h 1537854"/>
              <a:gd name="connsiteX10" fmla="*/ 110836 w 1731818"/>
              <a:gd name="connsiteY10" fmla="*/ 997527 h 1537854"/>
              <a:gd name="connsiteX11" fmla="*/ 138546 w 1731818"/>
              <a:gd name="connsiteY11" fmla="*/ 1080654 h 1537854"/>
              <a:gd name="connsiteX12" fmla="*/ 152400 w 1731818"/>
              <a:gd name="connsiteY12" fmla="*/ 1122218 h 1537854"/>
              <a:gd name="connsiteX13" fmla="*/ 166255 w 1731818"/>
              <a:gd name="connsiteY13" fmla="*/ 1177636 h 1537854"/>
              <a:gd name="connsiteX14" fmla="*/ 180109 w 1731818"/>
              <a:gd name="connsiteY14" fmla="*/ 1246909 h 1537854"/>
              <a:gd name="connsiteX15" fmla="*/ 207818 w 1731818"/>
              <a:gd name="connsiteY15" fmla="*/ 1330036 h 1537854"/>
              <a:gd name="connsiteX16" fmla="*/ 277091 w 1731818"/>
              <a:gd name="connsiteY16" fmla="*/ 1454727 h 1537854"/>
              <a:gd name="connsiteX17" fmla="*/ 318655 w 1731818"/>
              <a:gd name="connsiteY17" fmla="*/ 1482436 h 1537854"/>
              <a:gd name="connsiteX18" fmla="*/ 401782 w 1731818"/>
              <a:gd name="connsiteY18" fmla="*/ 1510145 h 1537854"/>
              <a:gd name="connsiteX19" fmla="*/ 637309 w 1731818"/>
              <a:gd name="connsiteY19" fmla="*/ 1537854 h 1537854"/>
              <a:gd name="connsiteX20" fmla="*/ 1371600 w 1731818"/>
              <a:gd name="connsiteY20" fmla="*/ 1524000 h 1537854"/>
              <a:gd name="connsiteX21" fmla="*/ 1427018 w 1731818"/>
              <a:gd name="connsiteY21" fmla="*/ 1510145 h 1537854"/>
              <a:gd name="connsiteX22" fmla="*/ 1510146 w 1731818"/>
              <a:gd name="connsiteY22" fmla="*/ 1468582 h 1537854"/>
              <a:gd name="connsiteX23" fmla="*/ 1537855 w 1731818"/>
              <a:gd name="connsiteY23" fmla="*/ 1440872 h 1537854"/>
              <a:gd name="connsiteX24" fmla="*/ 1579418 w 1731818"/>
              <a:gd name="connsiteY24" fmla="*/ 1413163 h 1537854"/>
              <a:gd name="connsiteX25" fmla="*/ 1593273 w 1731818"/>
              <a:gd name="connsiteY25" fmla="*/ 1371600 h 1537854"/>
              <a:gd name="connsiteX26" fmla="*/ 1662546 w 1731818"/>
              <a:gd name="connsiteY26" fmla="*/ 1302327 h 1537854"/>
              <a:gd name="connsiteX27" fmla="*/ 1704109 w 1731818"/>
              <a:gd name="connsiteY27" fmla="*/ 1177636 h 1537854"/>
              <a:gd name="connsiteX28" fmla="*/ 1717964 w 1731818"/>
              <a:gd name="connsiteY28" fmla="*/ 1136072 h 1537854"/>
              <a:gd name="connsiteX29" fmla="*/ 1731818 w 1731818"/>
              <a:gd name="connsiteY29" fmla="*/ 1094509 h 1537854"/>
              <a:gd name="connsiteX30" fmla="*/ 1717964 w 1731818"/>
              <a:gd name="connsiteY30" fmla="*/ 789709 h 1537854"/>
              <a:gd name="connsiteX31" fmla="*/ 1676400 w 1731818"/>
              <a:gd name="connsiteY31" fmla="*/ 762000 h 1537854"/>
              <a:gd name="connsiteX32" fmla="*/ 1607127 w 1731818"/>
              <a:gd name="connsiteY32" fmla="*/ 706582 h 1537854"/>
              <a:gd name="connsiteX33" fmla="*/ 1524000 w 1731818"/>
              <a:gd name="connsiteY33" fmla="*/ 665018 h 1537854"/>
              <a:gd name="connsiteX34" fmla="*/ 1482436 w 1731818"/>
              <a:gd name="connsiteY34" fmla="*/ 637309 h 1537854"/>
              <a:gd name="connsiteX35" fmla="*/ 1427018 w 1731818"/>
              <a:gd name="connsiteY35" fmla="*/ 623454 h 1537854"/>
              <a:gd name="connsiteX36" fmla="*/ 1343891 w 1731818"/>
              <a:gd name="connsiteY36" fmla="*/ 595745 h 1537854"/>
              <a:gd name="connsiteX37" fmla="*/ 1302327 w 1731818"/>
              <a:gd name="connsiteY37" fmla="*/ 581891 h 1537854"/>
              <a:gd name="connsiteX38" fmla="*/ 1233055 w 1731818"/>
              <a:gd name="connsiteY38" fmla="*/ 526472 h 1537854"/>
              <a:gd name="connsiteX39" fmla="*/ 1191491 w 1731818"/>
              <a:gd name="connsiteY39" fmla="*/ 498763 h 1537854"/>
              <a:gd name="connsiteX40" fmla="*/ 1122218 w 1731818"/>
              <a:gd name="connsiteY40" fmla="*/ 429491 h 1537854"/>
              <a:gd name="connsiteX41" fmla="*/ 1052946 w 1731818"/>
              <a:gd name="connsiteY41" fmla="*/ 360218 h 1537854"/>
              <a:gd name="connsiteX42" fmla="*/ 1025236 w 1731818"/>
              <a:gd name="connsiteY42" fmla="*/ 318654 h 1537854"/>
              <a:gd name="connsiteX43" fmla="*/ 1011382 w 1731818"/>
              <a:gd name="connsiteY43" fmla="*/ 277091 h 1537854"/>
              <a:gd name="connsiteX44" fmla="*/ 969818 w 1731818"/>
              <a:gd name="connsiteY44" fmla="*/ 249382 h 1537854"/>
              <a:gd name="connsiteX45" fmla="*/ 900546 w 1731818"/>
              <a:gd name="connsiteY45" fmla="*/ 193963 h 1537854"/>
              <a:gd name="connsiteX46" fmla="*/ 831273 w 1731818"/>
              <a:gd name="connsiteY46" fmla="*/ 124691 h 1537854"/>
              <a:gd name="connsiteX47" fmla="*/ 720436 w 1731818"/>
              <a:gd name="connsiteY47" fmla="*/ 27709 h 1537854"/>
              <a:gd name="connsiteX48" fmla="*/ 637309 w 1731818"/>
              <a:gd name="connsiteY48" fmla="*/ 0 h 1537854"/>
              <a:gd name="connsiteX49" fmla="*/ 304800 w 1731818"/>
              <a:gd name="connsiteY49" fmla="*/ 13854 h 1537854"/>
              <a:gd name="connsiteX50" fmla="*/ 193964 w 1731818"/>
              <a:gd name="connsiteY50" fmla="*/ 96982 h 1537854"/>
              <a:gd name="connsiteX51" fmla="*/ 110836 w 1731818"/>
              <a:gd name="connsiteY51" fmla="*/ 263236 h 1537854"/>
              <a:gd name="connsiteX52" fmla="*/ 83127 w 1731818"/>
              <a:gd name="connsiteY52" fmla="*/ 304800 h 1537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731818" h="1537854">
                <a:moveTo>
                  <a:pt x="83127" y="249382"/>
                </a:moveTo>
                <a:cubicBezTo>
                  <a:pt x="68481" y="285997"/>
                  <a:pt x="52426" y="322200"/>
                  <a:pt x="41564" y="360218"/>
                </a:cubicBezTo>
                <a:cubicBezTo>
                  <a:pt x="36333" y="378527"/>
                  <a:pt x="33181" y="397398"/>
                  <a:pt x="27709" y="415636"/>
                </a:cubicBezTo>
                <a:cubicBezTo>
                  <a:pt x="19316" y="443612"/>
                  <a:pt x="0" y="498763"/>
                  <a:pt x="0" y="498763"/>
                </a:cubicBezTo>
                <a:cubicBezTo>
                  <a:pt x="4618" y="526472"/>
                  <a:pt x="7761" y="554468"/>
                  <a:pt x="13855" y="581891"/>
                </a:cubicBezTo>
                <a:cubicBezTo>
                  <a:pt x="17023" y="596147"/>
                  <a:pt x="24541" y="609198"/>
                  <a:pt x="27709" y="623454"/>
                </a:cubicBezTo>
                <a:cubicBezTo>
                  <a:pt x="33803" y="650877"/>
                  <a:pt x="36055" y="679036"/>
                  <a:pt x="41564" y="706582"/>
                </a:cubicBezTo>
                <a:cubicBezTo>
                  <a:pt x="45298" y="725253"/>
                  <a:pt x="51287" y="743412"/>
                  <a:pt x="55418" y="762000"/>
                </a:cubicBezTo>
                <a:cubicBezTo>
                  <a:pt x="60526" y="784987"/>
                  <a:pt x="63077" y="808554"/>
                  <a:pt x="69273" y="831272"/>
                </a:cubicBezTo>
                <a:cubicBezTo>
                  <a:pt x="76958" y="859451"/>
                  <a:pt x="96982" y="914400"/>
                  <a:pt x="96982" y="914400"/>
                </a:cubicBezTo>
                <a:cubicBezTo>
                  <a:pt x="101600" y="942109"/>
                  <a:pt x="104023" y="970275"/>
                  <a:pt x="110836" y="997527"/>
                </a:cubicBezTo>
                <a:cubicBezTo>
                  <a:pt x="117920" y="1025863"/>
                  <a:pt x="129310" y="1052945"/>
                  <a:pt x="138546" y="1080654"/>
                </a:cubicBezTo>
                <a:cubicBezTo>
                  <a:pt x="143164" y="1094509"/>
                  <a:pt x="148858" y="1108050"/>
                  <a:pt x="152400" y="1122218"/>
                </a:cubicBezTo>
                <a:cubicBezTo>
                  <a:pt x="157018" y="1140691"/>
                  <a:pt x="162124" y="1159048"/>
                  <a:pt x="166255" y="1177636"/>
                </a:cubicBezTo>
                <a:cubicBezTo>
                  <a:pt x="171363" y="1200624"/>
                  <a:pt x="173913" y="1224190"/>
                  <a:pt x="180109" y="1246909"/>
                </a:cubicBezTo>
                <a:cubicBezTo>
                  <a:pt x="187794" y="1275088"/>
                  <a:pt x="198582" y="1302327"/>
                  <a:pt x="207818" y="1330036"/>
                </a:cubicBezTo>
                <a:cubicBezTo>
                  <a:pt x="222255" y="1373348"/>
                  <a:pt x="236259" y="1427506"/>
                  <a:pt x="277091" y="1454727"/>
                </a:cubicBezTo>
                <a:cubicBezTo>
                  <a:pt x="290946" y="1463963"/>
                  <a:pt x="303439" y="1475673"/>
                  <a:pt x="318655" y="1482436"/>
                </a:cubicBezTo>
                <a:cubicBezTo>
                  <a:pt x="345345" y="1494298"/>
                  <a:pt x="374073" y="1500909"/>
                  <a:pt x="401782" y="1510145"/>
                </a:cubicBezTo>
                <a:cubicBezTo>
                  <a:pt x="504841" y="1544498"/>
                  <a:pt x="428770" y="1522959"/>
                  <a:pt x="637309" y="1537854"/>
                </a:cubicBezTo>
                <a:lnTo>
                  <a:pt x="1371600" y="1524000"/>
                </a:lnTo>
                <a:cubicBezTo>
                  <a:pt x="1390630" y="1523332"/>
                  <a:pt x="1409516" y="1517646"/>
                  <a:pt x="1427018" y="1510145"/>
                </a:cubicBezTo>
                <a:cubicBezTo>
                  <a:pt x="1614989" y="1429586"/>
                  <a:pt x="1335036" y="1526949"/>
                  <a:pt x="1510146" y="1468582"/>
                </a:cubicBezTo>
                <a:cubicBezTo>
                  <a:pt x="1519382" y="1459345"/>
                  <a:pt x="1527655" y="1449032"/>
                  <a:pt x="1537855" y="1440872"/>
                </a:cubicBezTo>
                <a:cubicBezTo>
                  <a:pt x="1550857" y="1430470"/>
                  <a:pt x="1569016" y="1426165"/>
                  <a:pt x="1579418" y="1413163"/>
                </a:cubicBezTo>
                <a:cubicBezTo>
                  <a:pt x="1588541" y="1401759"/>
                  <a:pt x="1584511" y="1383283"/>
                  <a:pt x="1593273" y="1371600"/>
                </a:cubicBezTo>
                <a:cubicBezTo>
                  <a:pt x="1612867" y="1345476"/>
                  <a:pt x="1662546" y="1302327"/>
                  <a:pt x="1662546" y="1302327"/>
                </a:cubicBezTo>
                <a:lnTo>
                  <a:pt x="1704109" y="1177636"/>
                </a:lnTo>
                <a:lnTo>
                  <a:pt x="1717964" y="1136072"/>
                </a:lnTo>
                <a:lnTo>
                  <a:pt x="1731818" y="1094509"/>
                </a:lnTo>
                <a:cubicBezTo>
                  <a:pt x="1727200" y="992909"/>
                  <a:pt x="1734684" y="890030"/>
                  <a:pt x="1717964" y="789709"/>
                </a:cubicBezTo>
                <a:cubicBezTo>
                  <a:pt x="1715227" y="773284"/>
                  <a:pt x="1688174" y="773774"/>
                  <a:pt x="1676400" y="762000"/>
                </a:cubicBezTo>
                <a:cubicBezTo>
                  <a:pt x="1613733" y="699333"/>
                  <a:pt x="1688043" y="733553"/>
                  <a:pt x="1607127" y="706582"/>
                </a:cubicBezTo>
                <a:cubicBezTo>
                  <a:pt x="1488028" y="627179"/>
                  <a:pt x="1638708" y="722370"/>
                  <a:pt x="1524000" y="665018"/>
                </a:cubicBezTo>
                <a:cubicBezTo>
                  <a:pt x="1509107" y="657572"/>
                  <a:pt x="1497741" y="643868"/>
                  <a:pt x="1482436" y="637309"/>
                </a:cubicBezTo>
                <a:cubicBezTo>
                  <a:pt x="1464934" y="629808"/>
                  <a:pt x="1445256" y="628926"/>
                  <a:pt x="1427018" y="623454"/>
                </a:cubicBezTo>
                <a:cubicBezTo>
                  <a:pt x="1399042" y="615061"/>
                  <a:pt x="1371600" y="604981"/>
                  <a:pt x="1343891" y="595745"/>
                </a:cubicBezTo>
                <a:lnTo>
                  <a:pt x="1302327" y="581891"/>
                </a:lnTo>
                <a:cubicBezTo>
                  <a:pt x="1174391" y="496599"/>
                  <a:pt x="1331770" y="605445"/>
                  <a:pt x="1233055" y="526472"/>
                </a:cubicBezTo>
                <a:cubicBezTo>
                  <a:pt x="1220053" y="516070"/>
                  <a:pt x="1205346" y="507999"/>
                  <a:pt x="1191491" y="498763"/>
                </a:cubicBezTo>
                <a:cubicBezTo>
                  <a:pt x="1117598" y="387925"/>
                  <a:pt x="1214584" y="521857"/>
                  <a:pt x="1122218" y="429491"/>
                </a:cubicBezTo>
                <a:cubicBezTo>
                  <a:pt x="1029852" y="337125"/>
                  <a:pt x="1163784" y="434111"/>
                  <a:pt x="1052946" y="360218"/>
                </a:cubicBezTo>
                <a:cubicBezTo>
                  <a:pt x="1043709" y="346363"/>
                  <a:pt x="1032683" y="333547"/>
                  <a:pt x="1025236" y="318654"/>
                </a:cubicBezTo>
                <a:cubicBezTo>
                  <a:pt x="1018705" y="305592"/>
                  <a:pt x="1020505" y="288495"/>
                  <a:pt x="1011382" y="277091"/>
                </a:cubicBezTo>
                <a:cubicBezTo>
                  <a:pt x="1000980" y="264089"/>
                  <a:pt x="982820" y="259784"/>
                  <a:pt x="969818" y="249382"/>
                </a:cubicBezTo>
                <a:cubicBezTo>
                  <a:pt x="871103" y="170409"/>
                  <a:pt x="1028482" y="279255"/>
                  <a:pt x="900546" y="193963"/>
                </a:cubicBezTo>
                <a:cubicBezTo>
                  <a:pt x="826647" y="83120"/>
                  <a:pt x="923643" y="217062"/>
                  <a:pt x="831273" y="124691"/>
                </a:cubicBezTo>
                <a:cubicBezTo>
                  <a:pt x="774700" y="68117"/>
                  <a:pt x="838201" y="66964"/>
                  <a:pt x="720436" y="27709"/>
                </a:cubicBezTo>
                <a:lnTo>
                  <a:pt x="637309" y="0"/>
                </a:lnTo>
                <a:cubicBezTo>
                  <a:pt x="526473" y="4618"/>
                  <a:pt x="414223" y="-4383"/>
                  <a:pt x="304800" y="13854"/>
                </a:cubicBezTo>
                <a:cubicBezTo>
                  <a:pt x="267199" y="20121"/>
                  <a:pt x="223100" y="67845"/>
                  <a:pt x="193964" y="96982"/>
                </a:cubicBezTo>
                <a:cubicBezTo>
                  <a:pt x="155723" y="211704"/>
                  <a:pt x="182458" y="155805"/>
                  <a:pt x="110836" y="263236"/>
                </a:cubicBezTo>
                <a:lnTo>
                  <a:pt x="83127" y="304800"/>
                </a:ln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олилиния 15"/>
          <p:cNvSpPr/>
          <p:nvPr/>
        </p:nvSpPr>
        <p:spPr>
          <a:xfrm>
            <a:off x="2546711" y="4917057"/>
            <a:ext cx="852097" cy="1259456"/>
          </a:xfrm>
          <a:custGeom>
            <a:avLst/>
            <a:gdLst>
              <a:gd name="connsiteX0" fmla="*/ 484036 w 852097"/>
              <a:gd name="connsiteY0" fmla="*/ 34505 h 1259456"/>
              <a:gd name="connsiteX1" fmla="*/ 512791 w 852097"/>
              <a:gd name="connsiteY1" fmla="*/ 17252 h 1259456"/>
              <a:gd name="connsiteX2" fmla="*/ 547297 w 852097"/>
              <a:gd name="connsiteY2" fmla="*/ 0 h 1259456"/>
              <a:gd name="connsiteX3" fmla="*/ 627810 w 852097"/>
              <a:gd name="connsiteY3" fmla="*/ 5751 h 1259456"/>
              <a:gd name="connsiteX4" fmla="*/ 691070 w 852097"/>
              <a:gd name="connsiteY4" fmla="*/ 23003 h 1259456"/>
              <a:gd name="connsiteX5" fmla="*/ 714074 w 852097"/>
              <a:gd name="connsiteY5" fmla="*/ 57509 h 1259456"/>
              <a:gd name="connsiteX6" fmla="*/ 731327 w 852097"/>
              <a:gd name="connsiteY6" fmla="*/ 115018 h 1259456"/>
              <a:gd name="connsiteX7" fmla="*/ 737078 w 852097"/>
              <a:gd name="connsiteY7" fmla="*/ 178279 h 1259456"/>
              <a:gd name="connsiteX8" fmla="*/ 748580 w 852097"/>
              <a:gd name="connsiteY8" fmla="*/ 224286 h 1259456"/>
              <a:gd name="connsiteX9" fmla="*/ 754331 w 852097"/>
              <a:gd name="connsiteY9" fmla="*/ 247290 h 1259456"/>
              <a:gd name="connsiteX10" fmla="*/ 765832 w 852097"/>
              <a:gd name="connsiteY10" fmla="*/ 281796 h 1259456"/>
              <a:gd name="connsiteX11" fmla="*/ 800338 w 852097"/>
              <a:gd name="connsiteY11" fmla="*/ 304800 h 1259456"/>
              <a:gd name="connsiteX12" fmla="*/ 817591 w 852097"/>
              <a:gd name="connsiteY12" fmla="*/ 310551 h 1259456"/>
              <a:gd name="connsiteX13" fmla="*/ 852097 w 852097"/>
              <a:gd name="connsiteY13" fmla="*/ 333554 h 1259456"/>
              <a:gd name="connsiteX14" fmla="*/ 846346 w 852097"/>
              <a:gd name="connsiteY14" fmla="*/ 396815 h 1259456"/>
              <a:gd name="connsiteX15" fmla="*/ 823342 w 852097"/>
              <a:gd name="connsiteY15" fmla="*/ 448573 h 1259456"/>
              <a:gd name="connsiteX16" fmla="*/ 817591 w 852097"/>
              <a:gd name="connsiteY16" fmla="*/ 465826 h 1259456"/>
              <a:gd name="connsiteX17" fmla="*/ 806089 w 852097"/>
              <a:gd name="connsiteY17" fmla="*/ 483079 h 1259456"/>
              <a:gd name="connsiteX18" fmla="*/ 794587 w 852097"/>
              <a:gd name="connsiteY18" fmla="*/ 517585 h 1259456"/>
              <a:gd name="connsiteX19" fmla="*/ 800338 w 852097"/>
              <a:gd name="connsiteY19" fmla="*/ 609600 h 1259456"/>
              <a:gd name="connsiteX20" fmla="*/ 806089 w 852097"/>
              <a:gd name="connsiteY20" fmla="*/ 638354 h 1259456"/>
              <a:gd name="connsiteX21" fmla="*/ 817591 w 852097"/>
              <a:gd name="connsiteY21" fmla="*/ 672860 h 1259456"/>
              <a:gd name="connsiteX22" fmla="*/ 823342 w 852097"/>
              <a:gd name="connsiteY22" fmla="*/ 713117 h 1259456"/>
              <a:gd name="connsiteX23" fmla="*/ 829093 w 852097"/>
              <a:gd name="connsiteY23" fmla="*/ 730369 h 1259456"/>
              <a:gd name="connsiteX24" fmla="*/ 834844 w 852097"/>
              <a:gd name="connsiteY24" fmla="*/ 759124 h 1259456"/>
              <a:gd name="connsiteX25" fmla="*/ 840595 w 852097"/>
              <a:gd name="connsiteY25" fmla="*/ 822385 h 1259456"/>
              <a:gd name="connsiteX26" fmla="*/ 846346 w 852097"/>
              <a:gd name="connsiteY26" fmla="*/ 874143 h 1259456"/>
              <a:gd name="connsiteX27" fmla="*/ 840595 w 852097"/>
              <a:gd name="connsiteY27" fmla="*/ 1104181 h 1259456"/>
              <a:gd name="connsiteX28" fmla="*/ 829093 w 852097"/>
              <a:gd name="connsiteY28" fmla="*/ 1138686 h 1259456"/>
              <a:gd name="connsiteX29" fmla="*/ 811840 w 852097"/>
              <a:gd name="connsiteY29" fmla="*/ 1173192 h 1259456"/>
              <a:gd name="connsiteX30" fmla="*/ 794587 w 852097"/>
              <a:gd name="connsiteY30" fmla="*/ 1184694 h 1259456"/>
              <a:gd name="connsiteX31" fmla="*/ 754331 w 852097"/>
              <a:gd name="connsiteY31" fmla="*/ 1213449 h 1259456"/>
              <a:gd name="connsiteX32" fmla="*/ 702572 w 852097"/>
              <a:gd name="connsiteY32" fmla="*/ 1224951 h 1259456"/>
              <a:gd name="connsiteX33" fmla="*/ 650814 w 852097"/>
              <a:gd name="connsiteY33" fmla="*/ 1213449 h 1259456"/>
              <a:gd name="connsiteX34" fmla="*/ 610557 w 852097"/>
              <a:gd name="connsiteY34" fmla="*/ 1184694 h 1259456"/>
              <a:gd name="connsiteX35" fmla="*/ 570300 w 852097"/>
              <a:gd name="connsiteY35" fmla="*/ 1167441 h 1259456"/>
              <a:gd name="connsiteX36" fmla="*/ 553047 w 852097"/>
              <a:gd name="connsiteY36" fmla="*/ 1155939 h 1259456"/>
              <a:gd name="connsiteX37" fmla="*/ 530044 w 852097"/>
              <a:gd name="connsiteY37" fmla="*/ 1150188 h 1259456"/>
              <a:gd name="connsiteX38" fmla="*/ 466783 w 852097"/>
              <a:gd name="connsiteY38" fmla="*/ 1132935 h 1259456"/>
              <a:gd name="connsiteX39" fmla="*/ 317259 w 852097"/>
              <a:gd name="connsiteY39" fmla="*/ 1138686 h 1259456"/>
              <a:gd name="connsiteX40" fmla="*/ 265500 w 852097"/>
              <a:gd name="connsiteY40" fmla="*/ 1167441 h 1259456"/>
              <a:gd name="connsiteX41" fmla="*/ 248247 w 852097"/>
              <a:gd name="connsiteY41" fmla="*/ 1178943 h 1259456"/>
              <a:gd name="connsiteX42" fmla="*/ 207991 w 852097"/>
              <a:gd name="connsiteY42" fmla="*/ 1224951 h 1259456"/>
              <a:gd name="connsiteX43" fmla="*/ 167734 w 852097"/>
              <a:gd name="connsiteY43" fmla="*/ 1247954 h 1259456"/>
              <a:gd name="connsiteX44" fmla="*/ 133229 w 852097"/>
              <a:gd name="connsiteY44" fmla="*/ 1259456 h 1259456"/>
              <a:gd name="connsiteX45" fmla="*/ 75719 w 852097"/>
              <a:gd name="connsiteY45" fmla="*/ 1247954 h 1259456"/>
              <a:gd name="connsiteX46" fmla="*/ 58466 w 852097"/>
              <a:gd name="connsiteY46" fmla="*/ 1236452 h 1259456"/>
              <a:gd name="connsiteX47" fmla="*/ 35463 w 852097"/>
              <a:gd name="connsiteY47" fmla="*/ 1224951 h 1259456"/>
              <a:gd name="connsiteX48" fmla="*/ 18210 w 852097"/>
              <a:gd name="connsiteY48" fmla="*/ 1207698 h 1259456"/>
              <a:gd name="connsiteX49" fmla="*/ 957 w 852097"/>
              <a:gd name="connsiteY49" fmla="*/ 1201947 h 1259456"/>
              <a:gd name="connsiteX50" fmla="*/ 6708 w 852097"/>
              <a:gd name="connsiteY50" fmla="*/ 1161690 h 1259456"/>
              <a:gd name="connsiteX51" fmla="*/ 18210 w 852097"/>
              <a:gd name="connsiteY51" fmla="*/ 1127185 h 1259456"/>
              <a:gd name="connsiteX52" fmla="*/ 23961 w 852097"/>
              <a:gd name="connsiteY52" fmla="*/ 1109932 h 1259456"/>
              <a:gd name="connsiteX53" fmla="*/ 52715 w 852097"/>
              <a:gd name="connsiteY53" fmla="*/ 1075426 h 1259456"/>
              <a:gd name="connsiteX54" fmla="*/ 69968 w 852097"/>
              <a:gd name="connsiteY54" fmla="*/ 1063924 h 1259456"/>
              <a:gd name="connsiteX55" fmla="*/ 92972 w 852097"/>
              <a:gd name="connsiteY55" fmla="*/ 1029418 h 1259456"/>
              <a:gd name="connsiteX56" fmla="*/ 104474 w 852097"/>
              <a:gd name="connsiteY56" fmla="*/ 1012166 h 1259456"/>
              <a:gd name="connsiteX57" fmla="*/ 121727 w 852097"/>
              <a:gd name="connsiteY57" fmla="*/ 989162 h 1259456"/>
              <a:gd name="connsiteX58" fmla="*/ 138980 w 852097"/>
              <a:gd name="connsiteY58" fmla="*/ 983411 h 1259456"/>
              <a:gd name="connsiteX59" fmla="*/ 156232 w 852097"/>
              <a:gd name="connsiteY59" fmla="*/ 971909 h 1259456"/>
              <a:gd name="connsiteX60" fmla="*/ 167734 w 852097"/>
              <a:gd name="connsiteY60" fmla="*/ 954656 h 1259456"/>
              <a:gd name="connsiteX61" fmla="*/ 184987 w 852097"/>
              <a:gd name="connsiteY61" fmla="*/ 931652 h 1259456"/>
              <a:gd name="connsiteX62" fmla="*/ 202240 w 852097"/>
              <a:gd name="connsiteY62" fmla="*/ 879894 h 1259456"/>
              <a:gd name="connsiteX63" fmla="*/ 207991 w 852097"/>
              <a:gd name="connsiteY63" fmla="*/ 862641 h 1259456"/>
              <a:gd name="connsiteX64" fmla="*/ 225244 w 852097"/>
              <a:gd name="connsiteY64" fmla="*/ 747622 h 1259456"/>
              <a:gd name="connsiteX65" fmla="*/ 230995 w 852097"/>
              <a:gd name="connsiteY65" fmla="*/ 730369 h 1259456"/>
              <a:gd name="connsiteX66" fmla="*/ 225244 w 852097"/>
              <a:gd name="connsiteY66" fmla="*/ 632603 h 1259456"/>
              <a:gd name="connsiteX67" fmla="*/ 213742 w 852097"/>
              <a:gd name="connsiteY67" fmla="*/ 580845 h 1259456"/>
              <a:gd name="connsiteX68" fmla="*/ 196489 w 852097"/>
              <a:gd name="connsiteY68" fmla="*/ 523335 h 1259456"/>
              <a:gd name="connsiteX69" fmla="*/ 190738 w 852097"/>
              <a:gd name="connsiteY69" fmla="*/ 506083 h 1259456"/>
              <a:gd name="connsiteX70" fmla="*/ 184987 w 852097"/>
              <a:gd name="connsiteY70" fmla="*/ 488830 h 1259456"/>
              <a:gd name="connsiteX71" fmla="*/ 173485 w 852097"/>
              <a:gd name="connsiteY71" fmla="*/ 465826 h 1259456"/>
              <a:gd name="connsiteX72" fmla="*/ 161983 w 852097"/>
              <a:gd name="connsiteY72" fmla="*/ 448573 h 1259456"/>
              <a:gd name="connsiteX73" fmla="*/ 150481 w 852097"/>
              <a:gd name="connsiteY73" fmla="*/ 414068 h 1259456"/>
              <a:gd name="connsiteX74" fmla="*/ 144731 w 852097"/>
              <a:gd name="connsiteY74" fmla="*/ 396815 h 1259456"/>
              <a:gd name="connsiteX75" fmla="*/ 138980 w 852097"/>
              <a:gd name="connsiteY75" fmla="*/ 379562 h 1259456"/>
              <a:gd name="connsiteX76" fmla="*/ 133229 w 852097"/>
              <a:gd name="connsiteY76" fmla="*/ 316301 h 1259456"/>
              <a:gd name="connsiteX77" fmla="*/ 127478 w 852097"/>
              <a:gd name="connsiteY77" fmla="*/ 287547 h 1259456"/>
              <a:gd name="connsiteX78" fmla="*/ 121727 w 852097"/>
              <a:gd name="connsiteY78" fmla="*/ 235788 h 1259456"/>
              <a:gd name="connsiteX79" fmla="*/ 127478 w 852097"/>
              <a:gd name="connsiteY79" fmla="*/ 115018 h 1259456"/>
              <a:gd name="connsiteX80" fmla="*/ 133229 w 852097"/>
              <a:gd name="connsiteY80" fmla="*/ 97766 h 1259456"/>
              <a:gd name="connsiteX81" fmla="*/ 144731 w 852097"/>
              <a:gd name="connsiteY81" fmla="*/ 80513 h 1259456"/>
              <a:gd name="connsiteX82" fmla="*/ 161983 w 852097"/>
              <a:gd name="connsiteY82" fmla="*/ 69011 h 1259456"/>
              <a:gd name="connsiteX83" fmla="*/ 167734 w 852097"/>
              <a:gd name="connsiteY83" fmla="*/ 63260 h 1259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852097" h="1259456">
                <a:moveTo>
                  <a:pt x="484036" y="34505"/>
                </a:moveTo>
                <a:cubicBezTo>
                  <a:pt x="493621" y="28754"/>
                  <a:pt x="502793" y="22251"/>
                  <a:pt x="512791" y="17252"/>
                </a:cubicBezTo>
                <a:cubicBezTo>
                  <a:pt x="560419" y="-6562"/>
                  <a:pt x="497844" y="32966"/>
                  <a:pt x="547297" y="0"/>
                </a:cubicBezTo>
                <a:cubicBezTo>
                  <a:pt x="574135" y="1917"/>
                  <a:pt x="601151" y="2116"/>
                  <a:pt x="627810" y="5751"/>
                </a:cubicBezTo>
                <a:cubicBezTo>
                  <a:pt x="649766" y="8745"/>
                  <a:pt x="670299" y="16079"/>
                  <a:pt x="691070" y="23003"/>
                </a:cubicBezTo>
                <a:cubicBezTo>
                  <a:pt x="698738" y="34505"/>
                  <a:pt x="709703" y="44395"/>
                  <a:pt x="714074" y="57509"/>
                </a:cubicBezTo>
                <a:cubicBezTo>
                  <a:pt x="728075" y="99513"/>
                  <a:pt x="722635" y="80253"/>
                  <a:pt x="731327" y="115018"/>
                </a:cubicBezTo>
                <a:cubicBezTo>
                  <a:pt x="733244" y="136105"/>
                  <a:pt x="734452" y="157269"/>
                  <a:pt x="737078" y="178279"/>
                </a:cubicBezTo>
                <a:cubicBezTo>
                  <a:pt x="740976" y="209462"/>
                  <a:pt x="741624" y="199941"/>
                  <a:pt x="748580" y="224286"/>
                </a:cubicBezTo>
                <a:cubicBezTo>
                  <a:pt x="750751" y="231886"/>
                  <a:pt x="752060" y="239719"/>
                  <a:pt x="754331" y="247290"/>
                </a:cubicBezTo>
                <a:cubicBezTo>
                  <a:pt x="757815" y="258903"/>
                  <a:pt x="755744" y="275071"/>
                  <a:pt x="765832" y="281796"/>
                </a:cubicBezTo>
                <a:cubicBezTo>
                  <a:pt x="777334" y="289464"/>
                  <a:pt x="787224" y="300429"/>
                  <a:pt x="800338" y="304800"/>
                </a:cubicBezTo>
                <a:cubicBezTo>
                  <a:pt x="806089" y="306717"/>
                  <a:pt x="812292" y="307607"/>
                  <a:pt x="817591" y="310551"/>
                </a:cubicBezTo>
                <a:cubicBezTo>
                  <a:pt x="829675" y="317264"/>
                  <a:pt x="852097" y="333554"/>
                  <a:pt x="852097" y="333554"/>
                </a:cubicBezTo>
                <a:cubicBezTo>
                  <a:pt x="850180" y="354641"/>
                  <a:pt x="850026" y="375963"/>
                  <a:pt x="846346" y="396815"/>
                </a:cubicBezTo>
                <a:cubicBezTo>
                  <a:pt x="838253" y="442673"/>
                  <a:pt x="838379" y="418498"/>
                  <a:pt x="823342" y="448573"/>
                </a:cubicBezTo>
                <a:cubicBezTo>
                  <a:pt x="820631" y="453995"/>
                  <a:pt x="820302" y="460404"/>
                  <a:pt x="817591" y="465826"/>
                </a:cubicBezTo>
                <a:cubicBezTo>
                  <a:pt x="814500" y="472008"/>
                  <a:pt x="808896" y="476763"/>
                  <a:pt x="806089" y="483079"/>
                </a:cubicBezTo>
                <a:cubicBezTo>
                  <a:pt x="801165" y="494158"/>
                  <a:pt x="794587" y="517585"/>
                  <a:pt x="794587" y="517585"/>
                </a:cubicBezTo>
                <a:cubicBezTo>
                  <a:pt x="796504" y="548257"/>
                  <a:pt x="797424" y="579007"/>
                  <a:pt x="800338" y="609600"/>
                </a:cubicBezTo>
                <a:cubicBezTo>
                  <a:pt x="801265" y="619330"/>
                  <a:pt x="803517" y="628924"/>
                  <a:pt x="806089" y="638354"/>
                </a:cubicBezTo>
                <a:cubicBezTo>
                  <a:pt x="809279" y="650051"/>
                  <a:pt x="817591" y="672860"/>
                  <a:pt x="817591" y="672860"/>
                </a:cubicBezTo>
                <a:cubicBezTo>
                  <a:pt x="819508" y="686279"/>
                  <a:pt x="820684" y="699825"/>
                  <a:pt x="823342" y="713117"/>
                </a:cubicBezTo>
                <a:cubicBezTo>
                  <a:pt x="824531" y="719061"/>
                  <a:pt x="827623" y="724488"/>
                  <a:pt x="829093" y="730369"/>
                </a:cubicBezTo>
                <a:cubicBezTo>
                  <a:pt x="831464" y="739852"/>
                  <a:pt x="832927" y="749539"/>
                  <a:pt x="834844" y="759124"/>
                </a:cubicBezTo>
                <a:cubicBezTo>
                  <a:pt x="836761" y="780211"/>
                  <a:pt x="838488" y="801316"/>
                  <a:pt x="840595" y="822385"/>
                </a:cubicBezTo>
                <a:cubicBezTo>
                  <a:pt x="842322" y="839658"/>
                  <a:pt x="846346" y="856784"/>
                  <a:pt x="846346" y="874143"/>
                </a:cubicBezTo>
                <a:cubicBezTo>
                  <a:pt x="846346" y="950846"/>
                  <a:pt x="845587" y="1027640"/>
                  <a:pt x="840595" y="1104181"/>
                </a:cubicBezTo>
                <a:cubicBezTo>
                  <a:pt x="839806" y="1116279"/>
                  <a:pt x="832927" y="1127184"/>
                  <a:pt x="829093" y="1138686"/>
                </a:cubicBezTo>
                <a:cubicBezTo>
                  <a:pt x="824415" y="1152718"/>
                  <a:pt x="822989" y="1162043"/>
                  <a:pt x="811840" y="1173192"/>
                </a:cubicBezTo>
                <a:cubicBezTo>
                  <a:pt x="806953" y="1178079"/>
                  <a:pt x="800211" y="1180677"/>
                  <a:pt x="794587" y="1184694"/>
                </a:cubicBezTo>
                <a:cubicBezTo>
                  <a:pt x="788514" y="1189032"/>
                  <a:pt x="763362" y="1208933"/>
                  <a:pt x="754331" y="1213449"/>
                </a:cubicBezTo>
                <a:cubicBezTo>
                  <a:pt x="740174" y="1220528"/>
                  <a:pt x="715824" y="1222742"/>
                  <a:pt x="702572" y="1224951"/>
                </a:cubicBezTo>
                <a:cubicBezTo>
                  <a:pt x="689318" y="1222742"/>
                  <a:pt x="664972" y="1220528"/>
                  <a:pt x="650814" y="1213449"/>
                </a:cubicBezTo>
                <a:cubicBezTo>
                  <a:pt x="638646" y="1207365"/>
                  <a:pt x="620979" y="1191208"/>
                  <a:pt x="610557" y="1184694"/>
                </a:cubicBezTo>
                <a:cubicBezTo>
                  <a:pt x="562688" y="1154776"/>
                  <a:pt x="609434" y="1187008"/>
                  <a:pt x="570300" y="1167441"/>
                </a:cubicBezTo>
                <a:cubicBezTo>
                  <a:pt x="564118" y="1164350"/>
                  <a:pt x="559400" y="1158662"/>
                  <a:pt x="553047" y="1155939"/>
                </a:cubicBezTo>
                <a:cubicBezTo>
                  <a:pt x="545782" y="1152826"/>
                  <a:pt x="537614" y="1152459"/>
                  <a:pt x="530044" y="1150188"/>
                </a:cubicBezTo>
                <a:cubicBezTo>
                  <a:pt x="471675" y="1132677"/>
                  <a:pt x="519190" y="1143416"/>
                  <a:pt x="466783" y="1132935"/>
                </a:cubicBezTo>
                <a:cubicBezTo>
                  <a:pt x="416942" y="1134852"/>
                  <a:pt x="367019" y="1135254"/>
                  <a:pt x="317259" y="1138686"/>
                </a:cubicBezTo>
                <a:cubicBezTo>
                  <a:pt x="300323" y="1139854"/>
                  <a:pt x="274421" y="1161494"/>
                  <a:pt x="265500" y="1167441"/>
                </a:cubicBezTo>
                <a:lnTo>
                  <a:pt x="248247" y="1178943"/>
                </a:lnTo>
                <a:cubicBezTo>
                  <a:pt x="221410" y="1219200"/>
                  <a:pt x="236746" y="1205781"/>
                  <a:pt x="207991" y="1224951"/>
                </a:cubicBezTo>
                <a:cubicBezTo>
                  <a:pt x="189578" y="1252569"/>
                  <a:pt x="205372" y="1237689"/>
                  <a:pt x="167734" y="1247954"/>
                </a:cubicBezTo>
                <a:cubicBezTo>
                  <a:pt x="156037" y="1251144"/>
                  <a:pt x="133229" y="1259456"/>
                  <a:pt x="133229" y="1259456"/>
                </a:cubicBezTo>
                <a:cubicBezTo>
                  <a:pt x="118393" y="1257337"/>
                  <a:pt x="91779" y="1255984"/>
                  <a:pt x="75719" y="1247954"/>
                </a:cubicBezTo>
                <a:cubicBezTo>
                  <a:pt x="69537" y="1244863"/>
                  <a:pt x="64467" y="1239881"/>
                  <a:pt x="58466" y="1236452"/>
                </a:cubicBezTo>
                <a:cubicBezTo>
                  <a:pt x="51023" y="1232199"/>
                  <a:pt x="43131" y="1228785"/>
                  <a:pt x="35463" y="1224951"/>
                </a:cubicBezTo>
                <a:cubicBezTo>
                  <a:pt x="29712" y="1219200"/>
                  <a:pt x="24977" y="1212209"/>
                  <a:pt x="18210" y="1207698"/>
                </a:cubicBezTo>
                <a:cubicBezTo>
                  <a:pt x="13166" y="1204335"/>
                  <a:pt x="2427" y="1207828"/>
                  <a:pt x="957" y="1201947"/>
                </a:cubicBezTo>
                <a:cubicBezTo>
                  <a:pt x="-2331" y="1188796"/>
                  <a:pt x="3660" y="1174898"/>
                  <a:pt x="6708" y="1161690"/>
                </a:cubicBezTo>
                <a:cubicBezTo>
                  <a:pt x="9434" y="1149877"/>
                  <a:pt x="14376" y="1138687"/>
                  <a:pt x="18210" y="1127185"/>
                </a:cubicBezTo>
                <a:cubicBezTo>
                  <a:pt x="20127" y="1121434"/>
                  <a:pt x="20598" y="1114976"/>
                  <a:pt x="23961" y="1109932"/>
                </a:cubicBezTo>
                <a:cubicBezTo>
                  <a:pt x="35269" y="1092969"/>
                  <a:pt x="36112" y="1089262"/>
                  <a:pt x="52715" y="1075426"/>
                </a:cubicBezTo>
                <a:cubicBezTo>
                  <a:pt x="58025" y="1071001"/>
                  <a:pt x="64217" y="1067758"/>
                  <a:pt x="69968" y="1063924"/>
                </a:cubicBezTo>
                <a:lnTo>
                  <a:pt x="92972" y="1029418"/>
                </a:lnTo>
                <a:cubicBezTo>
                  <a:pt x="96806" y="1023667"/>
                  <a:pt x="100327" y="1017695"/>
                  <a:pt x="104474" y="1012166"/>
                </a:cubicBezTo>
                <a:cubicBezTo>
                  <a:pt x="110225" y="1004498"/>
                  <a:pt x="114364" y="995298"/>
                  <a:pt x="121727" y="989162"/>
                </a:cubicBezTo>
                <a:cubicBezTo>
                  <a:pt x="126384" y="985281"/>
                  <a:pt x="133229" y="985328"/>
                  <a:pt x="138980" y="983411"/>
                </a:cubicBezTo>
                <a:cubicBezTo>
                  <a:pt x="144731" y="979577"/>
                  <a:pt x="151345" y="976796"/>
                  <a:pt x="156232" y="971909"/>
                </a:cubicBezTo>
                <a:cubicBezTo>
                  <a:pt x="161119" y="967022"/>
                  <a:pt x="163717" y="960280"/>
                  <a:pt x="167734" y="954656"/>
                </a:cubicBezTo>
                <a:cubicBezTo>
                  <a:pt x="173305" y="946856"/>
                  <a:pt x="179236" y="939320"/>
                  <a:pt x="184987" y="931652"/>
                </a:cubicBezTo>
                <a:lnTo>
                  <a:pt x="202240" y="879894"/>
                </a:lnTo>
                <a:lnTo>
                  <a:pt x="207991" y="862641"/>
                </a:lnTo>
                <a:cubicBezTo>
                  <a:pt x="211051" y="838163"/>
                  <a:pt x="219627" y="764472"/>
                  <a:pt x="225244" y="747622"/>
                </a:cubicBezTo>
                <a:lnTo>
                  <a:pt x="230995" y="730369"/>
                </a:lnTo>
                <a:cubicBezTo>
                  <a:pt x="229078" y="697780"/>
                  <a:pt x="228072" y="665125"/>
                  <a:pt x="225244" y="632603"/>
                </a:cubicBezTo>
                <a:cubicBezTo>
                  <a:pt x="222001" y="595307"/>
                  <a:pt x="221358" y="607502"/>
                  <a:pt x="213742" y="580845"/>
                </a:cubicBezTo>
                <a:cubicBezTo>
                  <a:pt x="196361" y="520011"/>
                  <a:pt x="223820" y="605325"/>
                  <a:pt x="196489" y="523335"/>
                </a:cubicBezTo>
                <a:lnTo>
                  <a:pt x="190738" y="506083"/>
                </a:lnTo>
                <a:cubicBezTo>
                  <a:pt x="188821" y="500332"/>
                  <a:pt x="187698" y="494252"/>
                  <a:pt x="184987" y="488830"/>
                </a:cubicBezTo>
                <a:cubicBezTo>
                  <a:pt x="181153" y="481162"/>
                  <a:pt x="177738" y="473270"/>
                  <a:pt x="173485" y="465826"/>
                </a:cubicBezTo>
                <a:cubicBezTo>
                  <a:pt x="170056" y="459825"/>
                  <a:pt x="164790" y="454889"/>
                  <a:pt x="161983" y="448573"/>
                </a:cubicBezTo>
                <a:cubicBezTo>
                  <a:pt x="157059" y="437494"/>
                  <a:pt x="154315" y="425570"/>
                  <a:pt x="150481" y="414068"/>
                </a:cubicBezTo>
                <a:lnTo>
                  <a:pt x="144731" y="396815"/>
                </a:lnTo>
                <a:lnTo>
                  <a:pt x="138980" y="379562"/>
                </a:lnTo>
                <a:cubicBezTo>
                  <a:pt x="137063" y="358475"/>
                  <a:pt x="135855" y="337311"/>
                  <a:pt x="133229" y="316301"/>
                </a:cubicBezTo>
                <a:cubicBezTo>
                  <a:pt x="132017" y="306602"/>
                  <a:pt x="128860" y="297223"/>
                  <a:pt x="127478" y="287547"/>
                </a:cubicBezTo>
                <a:cubicBezTo>
                  <a:pt x="125023" y="270362"/>
                  <a:pt x="123644" y="253041"/>
                  <a:pt x="121727" y="235788"/>
                </a:cubicBezTo>
                <a:cubicBezTo>
                  <a:pt x="123644" y="195531"/>
                  <a:pt x="124131" y="155181"/>
                  <a:pt x="127478" y="115018"/>
                </a:cubicBezTo>
                <a:cubicBezTo>
                  <a:pt x="127981" y="108977"/>
                  <a:pt x="130518" y="103188"/>
                  <a:pt x="133229" y="97766"/>
                </a:cubicBezTo>
                <a:cubicBezTo>
                  <a:pt x="136320" y="91584"/>
                  <a:pt x="139844" y="85400"/>
                  <a:pt x="144731" y="80513"/>
                </a:cubicBezTo>
                <a:cubicBezTo>
                  <a:pt x="149618" y="75626"/>
                  <a:pt x="156454" y="73158"/>
                  <a:pt x="161983" y="69011"/>
                </a:cubicBezTo>
                <a:cubicBezTo>
                  <a:pt x="164152" y="67384"/>
                  <a:pt x="165817" y="65177"/>
                  <a:pt x="167734" y="63260"/>
                </a:cubicBez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олилиния 16"/>
          <p:cNvSpPr/>
          <p:nvPr/>
        </p:nvSpPr>
        <p:spPr>
          <a:xfrm>
            <a:off x="2714445" y="4968576"/>
            <a:ext cx="322053" cy="17492"/>
          </a:xfrm>
          <a:custGeom>
            <a:avLst/>
            <a:gdLst>
              <a:gd name="connsiteX0" fmla="*/ 0 w 322053"/>
              <a:gd name="connsiteY0" fmla="*/ 17492 h 17492"/>
              <a:gd name="connsiteX1" fmla="*/ 132272 w 322053"/>
              <a:gd name="connsiteY1" fmla="*/ 5990 h 17492"/>
              <a:gd name="connsiteX2" fmla="*/ 322053 w 322053"/>
              <a:gd name="connsiteY2" fmla="*/ 239 h 17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2053" h="17492">
                <a:moveTo>
                  <a:pt x="0" y="17492"/>
                </a:moveTo>
                <a:cubicBezTo>
                  <a:pt x="63384" y="4815"/>
                  <a:pt x="16373" y="12808"/>
                  <a:pt x="132272" y="5990"/>
                </a:cubicBezTo>
                <a:cubicBezTo>
                  <a:pt x="264596" y="-1794"/>
                  <a:pt x="185301" y="239"/>
                  <a:pt x="322053" y="239"/>
                </a:cubicBez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олилиния 19"/>
          <p:cNvSpPr/>
          <p:nvPr/>
        </p:nvSpPr>
        <p:spPr>
          <a:xfrm>
            <a:off x="3192532" y="4220169"/>
            <a:ext cx="1193573" cy="1844011"/>
          </a:xfrm>
          <a:custGeom>
            <a:avLst/>
            <a:gdLst>
              <a:gd name="connsiteX0" fmla="*/ 585648 w 1193573"/>
              <a:gd name="connsiteY0" fmla="*/ 80526 h 1844011"/>
              <a:gd name="connsiteX1" fmla="*/ 620817 w 1193573"/>
              <a:gd name="connsiteY1" fmla="*/ 75501 h 1844011"/>
              <a:gd name="connsiteX2" fmla="*/ 650963 w 1193573"/>
              <a:gd name="connsiteY2" fmla="*/ 65453 h 1844011"/>
              <a:gd name="connsiteX3" fmla="*/ 666035 w 1193573"/>
              <a:gd name="connsiteY3" fmla="*/ 55405 h 1844011"/>
              <a:gd name="connsiteX4" fmla="*/ 676083 w 1193573"/>
              <a:gd name="connsiteY4" fmla="*/ 45356 h 1844011"/>
              <a:gd name="connsiteX5" fmla="*/ 721301 w 1193573"/>
              <a:gd name="connsiteY5" fmla="*/ 35308 h 1844011"/>
              <a:gd name="connsiteX6" fmla="*/ 756470 w 1193573"/>
              <a:gd name="connsiteY6" fmla="*/ 25260 h 1844011"/>
              <a:gd name="connsiteX7" fmla="*/ 786615 w 1193573"/>
              <a:gd name="connsiteY7" fmla="*/ 15211 h 1844011"/>
              <a:gd name="connsiteX8" fmla="*/ 801688 w 1193573"/>
              <a:gd name="connsiteY8" fmla="*/ 10187 h 1844011"/>
              <a:gd name="connsiteX9" fmla="*/ 851930 w 1193573"/>
              <a:gd name="connsiteY9" fmla="*/ 139 h 1844011"/>
              <a:gd name="connsiteX10" fmla="*/ 1012703 w 1193573"/>
              <a:gd name="connsiteY10" fmla="*/ 10187 h 1844011"/>
              <a:gd name="connsiteX11" fmla="*/ 1062945 w 1193573"/>
              <a:gd name="connsiteY11" fmla="*/ 30284 h 1844011"/>
              <a:gd name="connsiteX12" fmla="*/ 1078017 w 1193573"/>
              <a:gd name="connsiteY12" fmla="*/ 40332 h 1844011"/>
              <a:gd name="connsiteX13" fmla="*/ 1098114 w 1193573"/>
              <a:gd name="connsiteY13" fmla="*/ 60429 h 1844011"/>
              <a:gd name="connsiteX14" fmla="*/ 1103138 w 1193573"/>
              <a:gd name="connsiteY14" fmla="*/ 75501 h 1844011"/>
              <a:gd name="connsiteX15" fmla="*/ 1113187 w 1193573"/>
              <a:gd name="connsiteY15" fmla="*/ 90574 h 1844011"/>
              <a:gd name="connsiteX16" fmla="*/ 1118211 w 1193573"/>
              <a:gd name="connsiteY16" fmla="*/ 110671 h 1844011"/>
              <a:gd name="connsiteX17" fmla="*/ 1128259 w 1193573"/>
              <a:gd name="connsiteY17" fmla="*/ 140816 h 1844011"/>
              <a:gd name="connsiteX18" fmla="*/ 1143332 w 1193573"/>
              <a:gd name="connsiteY18" fmla="*/ 186033 h 1844011"/>
              <a:gd name="connsiteX19" fmla="*/ 1148356 w 1193573"/>
              <a:gd name="connsiteY19" fmla="*/ 201106 h 1844011"/>
              <a:gd name="connsiteX20" fmla="*/ 1153380 w 1193573"/>
              <a:gd name="connsiteY20" fmla="*/ 221202 h 1844011"/>
              <a:gd name="connsiteX21" fmla="*/ 1148356 w 1193573"/>
              <a:gd name="connsiteY21" fmla="*/ 256372 h 1844011"/>
              <a:gd name="connsiteX22" fmla="*/ 1103138 w 1193573"/>
              <a:gd name="connsiteY22" fmla="*/ 281493 h 1844011"/>
              <a:gd name="connsiteX23" fmla="*/ 1083042 w 1193573"/>
              <a:gd name="connsiteY23" fmla="*/ 286517 h 1844011"/>
              <a:gd name="connsiteX24" fmla="*/ 1057921 w 1193573"/>
              <a:gd name="connsiteY24" fmla="*/ 301589 h 1844011"/>
              <a:gd name="connsiteX25" fmla="*/ 1027776 w 1193573"/>
              <a:gd name="connsiteY25" fmla="*/ 341783 h 1844011"/>
              <a:gd name="connsiteX26" fmla="*/ 1017727 w 1193573"/>
              <a:gd name="connsiteY26" fmla="*/ 351831 h 1844011"/>
              <a:gd name="connsiteX27" fmla="*/ 997631 w 1193573"/>
              <a:gd name="connsiteY27" fmla="*/ 402073 h 1844011"/>
              <a:gd name="connsiteX28" fmla="*/ 992606 w 1193573"/>
              <a:gd name="connsiteY28" fmla="*/ 427194 h 1844011"/>
              <a:gd name="connsiteX29" fmla="*/ 987582 w 1193573"/>
              <a:gd name="connsiteY29" fmla="*/ 447290 h 1844011"/>
              <a:gd name="connsiteX30" fmla="*/ 982558 w 1193573"/>
              <a:gd name="connsiteY30" fmla="*/ 482460 h 1844011"/>
              <a:gd name="connsiteX31" fmla="*/ 977534 w 1193573"/>
              <a:gd name="connsiteY31" fmla="*/ 512605 h 1844011"/>
              <a:gd name="connsiteX32" fmla="*/ 982558 w 1193573"/>
              <a:gd name="connsiteY32" fmla="*/ 643233 h 1844011"/>
              <a:gd name="connsiteX33" fmla="*/ 992606 w 1193573"/>
              <a:gd name="connsiteY33" fmla="*/ 673378 h 1844011"/>
              <a:gd name="connsiteX34" fmla="*/ 1007679 w 1193573"/>
              <a:gd name="connsiteY34" fmla="*/ 718596 h 1844011"/>
              <a:gd name="connsiteX35" fmla="*/ 1022752 w 1193573"/>
              <a:gd name="connsiteY35" fmla="*/ 763813 h 1844011"/>
              <a:gd name="connsiteX36" fmla="*/ 1027776 w 1193573"/>
              <a:gd name="connsiteY36" fmla="*/ 778886 h 1844011"/>
              <a:gd name="connsiteX37" fmla="*/ 1042848 w 1193573"/>
              <a:gd name="connsiteY37" fmla="*/ 844200 h 1844011"/>
              <a:gd name="connsiteX38" fmla="*/ 1047872 w 1193573"/>
              <a:gd name="connsiteY38" fmla="*/ 879369 h 1844011"/>
              <a:gd name="connsiteX39" fmla="*/ 1057921 w 1193573"/>
              <a:gd name="connsiteY39" fmla="*/ 914539 h 1844011"/>
              <a:gd name="connsiteX40" fmla="*/ 1062945 w 1193573"/>
              <a:gd name="connsiteY40" fmla="*/ 954732 h 1844011"/>
              <a:gd name="connsiteX41" fmla="*/ 1067969 w 1193573"/>
              <a:gd name="connsiteY41" fmla="*/ 979853 h 1844011"/>
              <a:gd name="connsiteX42" fmla="*/ 1062945 w 1193573"/>
              <a:gd name="connsiteY42" fmla="*/ 1190868 h 1844011"/>
              <a:gd name="connsiteX43" fmla="*/ 1052897 w 1193573"/>
              <a:gd name="connsiteY43" fmla="*/ 1226038 h 1844011"/>
              <a:gd name="connsiteX44" fmla="*/ 1042848 w 1193573"/>
              <a:gd name="connsiteY44" fmla="*/ 1271255 h 1844011"/>
              <a:gd name="connsiteX45" fmla="*/ 1032800 w 1193573"/>
              <a:gd name="connsiteY45" fmla="*/ 1301400 h 1844011"/>
              <a:gd name="connsiteX46" fmla="*/ 1037824 w 1193573"/>
              <a:gd name="connsiteY46" fmla="*/ 1416956 h 1844011"/>
              <a:gd name="connsiteX47" fmla="*/ 1042848 w 1193573"/>
              <a:gd name="connsiteY47" fmla="*/ 1437053 h 1844011"/>
              <a:gd name="connsiteX48" fmla="*/ 1052897 w 1193573"/>
              <a:gd name="connsiteY48" fmla="*/ 1447101 h 1844011"/>
              <a:gd name="connsiteX49" fmla="*/ 1062945 w 1193573"/>
              <a:gd name="connsiteY49" fmla="*/ 1462174 h 1844011"/>
              <a:gd name="connsiteX50" fmla="*/ 1088066 w 1193573"/>
              <a:gd name="connsiteY50" fmla="*/ 1487295 h 1844011"/>
              <a:gd name="connsiteX51" fmla="*/ 1113187 w 1193573"/>
              <a:gd name="connsiteY51" fmla="*/ 1507391 h 1844011"/>
              <a:gd name="connsiteX52" fmla="*/ 1123235 w 1193573"/>
              <a:gd name="connsiteY52" fmla="*/ 1522464 h 1844011"/>
              <a:gd name="connsiteX53" fmla="*/ 1138308 w 1193573"/>
              <a:gd name="connsiteY53" fmla="*/ 1537536 h 1844011"/>
              <a:gd name="connsiteX54" fmla="*/ 1158404 w 1193573"/>
              <a:gd name="connsiteY54" fmla="*/ 1562657 h 1844011"/>
              <a:gd name="connsiteX55" fmla="*/ 1173477 w 1193573"/>
              <a:gd name="connsiteY55" fmla="*/ 1607875 h 1844011"/>
              <a:gd name="connsiteX56" fmla="*/ 1183525 w 1193573"/>
              <a:gd name="connsiteY56" fmla="*/ 1638020 h 1844011"/>
              <a:gd name="connsiteX57" fmla="*/ 1193573 w 1193573"/>
              <a:gd name="connsiteY57" fmla="*/ 1698310 h 1844011"/>
              <a:gd name="connsiteX58" fmla="*/ 1183525 w 1193573"/>
              <a:gd name="connsiteY58" fmla="*/ 1748552 h 1844011"/>
              <a:gd name="connsiteX59" fmla="*/ 1168453 w 1193573"/>
              <a:gd name="connsiteY59" fmla="*/ 1763624 h 1844011"/>
              <a:gd name="connsiteX60" fmla="*/ 1138308 w 1193573"/>
              <a:gd name="connsiteY60" fmla="*/ 1768649 h 1844011"/>
              <a:gd name="connsiteX61" fmla="*/ 972510 w 1193573"/>
              <a:gd name="connsiteY61" fmla="*/ 1763624 h 1844011"/>
              <a:gd name="connsiteX62" fmla="*/ 877050 w 1193573"/>
              <a:gd name="connsiteY62" fmla="*/ 1753576 h 1844011"/>
              <a:gd name="connsiteX63" fmla="*/ 811736 w 1193573"/>
              <a:gd name="connsiteY63" fmla="*/ 1738504 h 1844011"/>
              <a:gd name="connsiteX64" fmla="*/ 781591 w 1193573"/>
              <a:gd name="connsiteY64" fmla="*/ 1728455 h 1844011"/>
              <a:gd name="connsiteX65" fmla="*/ 751446 w 1193573"/>
              <a:gd name="connsiteY65" fmla="*/ 1718407 h 1844011"/>
              <a:gd name="connsiteX66" fmla="*/ 736373 w 1193573"/>
              <a:gd name="connsiteY66" fmla="*/ 1713383 h 1844011"/>
              <a:gd name="connsiteX67" fmla="*/ 706228 w 1193573"/>
              <a:gd name="connsiteY67" fmla="*/ 1718407 h 1844011"/>
              <a:gd name="connsiteX68" fmla="*/ 676083 w 1193573"/>
              <a:gd name="connsiteY68" fmla="*/ 1728455 h 1844011"/>
              <a:gd name="connsiteX69" fmla="*/ 645938 w 1193573"/>
              <a:gd name="connsiteY69" fmla="*/ 1748552 h 1844011"/>
              <a:gd name="connsiteX70" fmla="*/ 620817 w 1193573"/>
              <a:gd name="connsiteY70" fmla="*/ 1773673 h 1844011"/>
              <a:gd name="connsiteX71" fmla="*/ 590672 w 1193573"/>
              <a:gd name="connsiteY71" fmla="*/ 1783721 h 1844011"/>
              <a:gd name="connsiteX72" fmla="*/ 555503 w 1193573"/>
              <a:gd name="connsiteY72" fmla="*/ 1803818 h 1844011"/>
              <a:gd name="connsiteX73" fmla="*/ 540431 w 1193573"/>
              <a:gd name="connsiteY73" fmla="*/ 1813866 h 1844011"/>
              <a:gd name="connsiteX74" fmla="*/ 510286 w 1193573"/>
              <a:gd name="connsiteY74" fmla="*/ 1823915 h 1844011"/>
              <a:gd name="connsiteX75" fmla="*/ 495213 w 1193573"/>
              <a:gd name="connsiteY75" fmla="*/ 1828939 h 1844011"/>
              <a:gd name="connsiteX76" fmla="*/ 460044 w 1193573"/>
              <a:gd name="connsiteY76" fmla="*/ 1844011 h 1844011"/>
              <a:gd name="connsiteX77" fmla="*/ 359560 w 1193573"/>
              <a:gd name="connsiteY77" fmla="*/ 1838987 h 1844011"/>
              <a:gd name="connsiteX78" fmla="*/ 329415 w 1193573"/>
              <a:gd name="connsiteY78" fmla="*/ 1828939 h 1844011"/>
              <a:gd name="connsiteX79" fmla="*/ 304294 w 1193573"/>
              <a:gd name="connsiteY79" fmla="*/ 1813866 h 1844011"/>
              <a:gd name="connsiteX80" fmla="*/ 279173 w 1193573"/>
              <a:gd name="connsiteY80" fmla="*/ 1793769 h 1844011"/>
              <a:gd name="connsiteX81" fmla="*/ 264101 w 1193573"/>
              <a:gd name="connsiteY81" fmla="*/ 1783721 h 1844011"/>
              <a:gd name="connsiteX82" fmla="*/ 254053 w 1193573"/>
              <a:gd name="connsiteY82" fmla="*/ 1768649 h 1844011"/>
              <a:gd name="connsiteX83" fmla="*/ 244004 w 1193573"/>
              <a:gd name="connsiteY83" fmla="*/ 1738504 h 1844011"/>
              <a:gd name="connsiteX84" fmla="*/ 228932 w 1193573"/>
              <a:gd name="connsiteY84" fmla="*/ 1708358 h 1844011"/>
              <a:gd name="connsiteX85" fmla="*/ 233956 w 1193573"/>
              <a:gd name="connsiteY85" fmla="*/ 1612899 h 1844011"/>
              <a:gd name="connsiteX86" fmla="*/ 238980 w 1193573"/>
              <a:gd name="connsiteY86" fmla="*/ 1567682 h 1844011"/>
              <a:gd name="connsiteX87" fmla="*/ 233956 w 1193573"/>
              <a:gd name="connsiteY87" fmla="*/ 1432029 h 1844011"/>
              <a:gd name="connsiteX88" fmla="*/ 218883 w 1193573"/>
              <a:gd name="connsiteY88" fmla="*/ 1381787 h 1844011"/>
              <a:gd name="connsiteX89" fmla="*/ 208835 w 1193573"/>
              <a:gd name="connsiteY89" fmla="*/ 1336569 h 1844011"/>
              <a:gd name="connsiteX90" fmla="*/ 213859 w 1193573"/>
              <a:gd name="connsiteY90" fmla="*/ 1231062 h 1844011"/>
              <a:gd name="connsiteX91" fmla="*/ 228932 w 1193573"/>
              <a:gd name="connsiteY91" fmla="*/ 1185844 h 1844011"/>
              <a:gd name="connsiteX92" fmla="*/ 254053 w 1193573"/>
              <a:gd name="connsiteY92" fmla="*/ 1135602 h 1844011"/>
              <a:gd name="connsiteX93" fmla="*/ 264101 w 1193573"/>
              <a:gd name="connsiteY93" fmla="*/ 1120530 h 1844011"/>
              <a:gd name="connsiteX94" fmla="*/ 284198 w 1193573"/>
              <a:gd name="connsiteY94" fmla="*/ 1080336 h 1844011"/>
              <a:gd name="connsiteX95" fmla="*/ 299270 w 1193573"/>
              <a:gd name="connsiteY95" fmla="*/ 1050191 h 1844011"/>
              <a:gd name="connsiteX96" fmla="*/ 309319 w 1193573"/>
              <a:gd name="connsiteY96" fmla="*/ 1020046 h 1844011"/>
              <a:gd name="connsiteX97" fmla="*/ 319367 w 1193573"/>
              <a:gd name="connsiteY97" fmla="*/ 979853 h 1844011"/>
              <a:gd name="connsiteX98" fmla="*/ 319367 w 1193573"/>
              <a:gd name="connsiteY98" fmla="*/ 859273 h 1844011"/>
              <a:gd name="connsiteX99" fmla="*/ 304294 w 1193573"/>
              <a:gd name="connsiteY99" fmla="*/ 834152 h 1844011"/>
              <a:gd name="connsiteX100" fmla="*/ 284198 w 1193573"/>
              <a:gd name="connsiteY100" fmla="*/ 804007 h 1844011"/>
              <a:gd name="connsiteX101" fmla="*/ 269125 w 1193573"/>
              <a:gd name="connsiteY101" fmla="*/ 758789 h 1844011"/>
              <a:gd name="connsiteX102" fmla="*/ 264101 w 1193573"/>
              <a:gd name="connsiteY102" fmla="*/ 743717 h 1844011"/>
              <a:gd name="connsiteX103" fmla="*/ 259077 w 1193573"/>
              <a:gd name="connsiteY103" fmla="*/ 723620 h 1844011"/>
              <a:gd name="connsiteX104" fmla="*/ 249028 w 1193573"/>
              <a:gd name="connsiteY104" fmla="*/ 703523 h 1844011"/>
              <a:gd name="connsiteX105" fmla="*/ 238980 w 1193573"/>
              <a:gd name="connsiteY105" fmla="*/ 673378 h 1844011"/>
              <a:gd name="connsiteX106" fmla="*/ 233956 w 1193573"/>
              <a:gd name="connsiteY106" fmla="*/ 658306 h 1844011"/>
              <a:gd name="connsiteX107" fmla="*/ 228932 w 1193573"/>
              <a:gd name="connsiteY107" fmla="*/ 643233 h 1844011"/>
              <a:gd name="connsiteX108" fmla="*/ 218883 w 1193573"/>
              <a:gd name="connsiteY108" fmla="*/ 628161 h 1844011"/>
              <a:gd name="connsiteX109" fmla="*/ 203811 w 1193573"/>
              <a:gd name="connsiteY109" fmla="*/ 592991 h 1844011"/>
              <a:gd name="connsiteX110" fmla="*/ 193763 w 1193573"/>
              <a:gd name="connsiteY110" fmla="*/ 562846 h 1844011"/>
              <a:gd name="connsiteX111" fmla="*/ 188738 w 1193573"/>
              <a:gd name="connsiteY111" fmla="*/ 547774 h 1844011"/>
              <a:gd name="connsiteX112" fmla="*/ 183714 w 1193573"/>
              <a:gd name="connsiteY112" fmla="*/ 532701 h 1844011"/>
              <a:gd name="connsiteX113" fmla="*/ 158593 w 1193573"/>
              <a:gd name="connsiteY113" fmla="*/ 497532 h 1844011"/>
              <a:gd name="connsiteX114" fmla="*/ 153569 w 1193573"/>
              <a:gd name="connsiteY114" fmla="*/ 482460 h 1844011"/>
              <a:gd name="connsiteX115" fmla="*/ 143521 w 1193573"/>
              <a:gd name="connsiteY115" fmla="*/ 472411 h 1844011"/>
              <a:gd name="connsiteX116" fmla="*/ 123424 w 1193573"/>
              <a:gd name="connsiteY116" fmla="*/ 447290 h 1844011"/>
              <a:gd name="connsiteX117" fmla="*/ 118400 w 1193573"/>
              <a:gd name="connsiteY117" fmla="*/ 432218 h 1844011"/>
              <a:gd name="connsiteX118" fmla="*/ 98303 w 1193573"/>
              <a:gd name="connsiteY118" fmla="*/ 407097 h 1844011"/>
              <a:gd name="connsiteX119" fmla="*/ 83231 w 1193573"/>
              <a:gd name="connsiteY119" fmla="*/ 376952 h 1844011"/>
              <a:gd name="connsiteX120" fmla="*/ 78206 w 1193573"/>
              <a:gd name="connsiteY120" fmla="*/ 361879 h 1844011"/>
              <a:gd name="connsiteX121" fmla="*/ 58110 w 1193573"/>
              <a:gd name="connsiteY121" fmla="*/ 336758 h 1844011"/>
              <a:gd name="connsiteX122" fmla="*/ 38013 w 1193573"/>
              <a:gd name="connsiteY122" fmla="*/ 291541 h 1844011"/>
              <a:gd name="connsiteX123" fmla="*/ 22941 w 1193573"/>
              <a:gd name="connsiteY123" fmla="*/ 261396 h 1844011"/>
              <a:gd name="connsiteX124" fmla="*/ 7868 w 1193573"/>
              <a:gd name="connsiteY124" fmla="*/ 231251 h 1844011"/>
              <a:gd name="connsiteX125" fmla="*/ 2844 w 1193573"/>
              <a:gd name="connsiteY125" fmla="*/ 130767 h 1844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1193573" h="1844011">
                <a:moveTo>
                  <a:pt x="585648" y="80526"/>
                </a:moveTo>
                <a:cubicBezTo>
                  <a:pt x="597371" y="78851"/>
                  <a:pt x="609278" y="78164"/>
                  <a:pt x="620817" y="75501"/>
                </a:cubicBezTo>
                <a:cubicBezTo>
                  <a:pt x="631138" y="73119"/>
                  <a:pt x="650963" y="65453"/>
                  <a:pt x="650963" y="65453"/>
                </a:cubicBezTo>
                <a:cubicBezTo>
                  <a:pt x="655987" y="62104"/>
                  <a:pt x="661320" y="59177"/>
                  <a:pt x="666035" y="55405"/>
                </a:cubicBezTo>
                <a:cubicBezTo>
                  <a:pt x="669734" y="52446"/>
                  <a:pt x="672021" y="47793"/>
                  <a:pt x="676083" y="45356"/>
                </a:cubicBezTo>
                <a:cubicBezTo>
                  <a:pt x="685596" y="39648"/>
                  <a:pt x="715216" y="36322"/>
                  <a:pt x="721301" y="35308"/>
                </a:cubicBezTo>
                <a:cubicBezTo>
                  <a:pt x="771972" y="18418"/>
                  <a:pt x="693359" y="44194"/>
                  <a:pt x="756470" y="25260"/>
                </a:cubicBezTo>
                <a:cubicBezTo>
                  <a:pt x="766615" y="22216"/>
                  <a:pt x="776567" y="18561"/>
                  <a:pt x="786615" y="15211"/>
                </a:cubicBezTo>
                <a:cubicBezTo>
                  <a:pt x="791639" y="13536"/>
                  <a:pt x="796550" y="11471"/>
                  <a:pt x="801688" y="10187"/>
                </a:cubicBezTo>
                <a:cubicBezTo>
                  <a:pt x="831667" y="2692"/>
                  <a:pt x="814973" y="6298"/>
                  <a:pt x="851930" y="139"/>
                </a:cubicBezTo>
                <a:cubicBezTo>
                  <a:pt x="915145" y="2397"/>
                  <a:pt x="959500" y="-5773"/>
                  <a:pt x="1012703" y="10187"/>
                </a:cubicBezTo>
                <a:cubicBezTo>
                  <a:pt x="1034377" y="16689"/>
                  <a:pt x="1044389" y="19680"/>
                  <a:pt x="1062945" y="30284"/>
                </a:cubicBezTo>
                <a:cubicBezTo>
                  <a:pt x="1068188" y="33280"/>
                  <a:pt x="1073433" y="36402"/>
                  <a:pt x="1078017" y="40332"/>
                </a:cubicBezTo>
                <a:cubicBezTo>
                  <a:pt x="1085210" y="46497"/>
                  <a:pt x="1098114" y="60429"/>
                  <a:pt x="1098114" y="60429"/>
                </a:cubicBezTo>
                <a:cubicBezTo>
                  <a:pt x="1099789" y="65453"/>
                  <a:pt x="1100770" y="70764"/>
                  <a:pt x="1103138" y="75501"/>
                </a:cubicBezTo>
                <a:cubicBezTo>
                  <a:pt x="1105839" y="80902"/>
                  <a:pt x="1110808" y="85024"/>
                  <a:pt x="1113187" y="90574"/>
                </a:cubicBezTo>
                <a:cubicBezTo>
                  <a:pt x="1115907" y="96921"/>
                  <a:pt x="1116227" y="104057"/>
                  <a:pt x="1118211" y="110671"/>
                </a:cubicBezTo>
                <a:cubicBezTo>
                  <a:pt x="1121254" y="120816"/>
                  <a:pt x="1124910" y="130768"/>
                  <a:pt x="1128259" y="140816"/>
                </a:cubicBezTo>
                <a:lnTo>
                  <a:pt x="1143332" y="186033"/>
                </a:lnTo>
                <a:cubicBezTo>
                  <a:pt x="1145007" y="191057"/>
                  <a:pt x="1147072" y="195968"/>
                  <a:pt x="1148356" y="201106"/>
                </a:cubicBezTo>
                <a:lnTo>
                  <a:pt x="1153380" y="221202"/>
                </a:lnTo>
                <a:cubicBezTo>
                  <a:pt x="1151705" y="232925"/>
                  <a:pt x="1154714" y="246381"/>
                  <a:pt x="1148356" y="256372"/>
                </a:cubicBezTo>
                <a:cubicBezTo>
                  <a:pt x="1140361" y="268935"/>
                  <a:pt x="1118021" y="277240"/>
                  <a:pt x="1103138" y="281493"/>
                </a:cubicBezTo>
                <a:cubicBezTo>
                  <a:pt x="1096499" y="283390"/>
                  <a:pt x="1089741" y="284842"/>
                  <a:pt x="1083042" y="286517"/>
                </a:cubicBezTo>
                <a:cubicBezTo>
                  <a:pt x="1057577" y="311980"/>
                  <a:pt x="1090535" y="282020"/>
                  <a:pt x="1057921" y="301589"/>
                </a:cubicBezTo>
                <a:cubicBezTo>
                  <a:pt x="1046777" y="308276"/>
                  <a:pt x="1031522" y="338038"/>
                  <a:pt x="1027776" y="341783"/>
                </a:cubicBezTo>
                <a:lnTo>
                  <a:pt x="1017727" y="351831"/>
                </a:lnTo>
                <a:cubicBezTo>
                  <a:pt x="1005311" y="389081"/>
                  <a:pt x="1012416" y="372502"/>
                  <a:pt x="997631" y="402073"/>
                </a:cubicBezTo>
                <a:cubicBezTo>
                  <a:pt x="995956" y="410447"/>
                  <a:pt x="994459" y="418858"/>
                  <a:pt x="992606" y="427194"/>
                </a:cubicBezTo>
                <a:cubicBezTo>
                  <a:pt x="991108" y="433934"/>
                  <a:pt x="988817" y="440497"/>
                  <a:pt x="987582" y="447290"/>
                </a:cubicBezTo>
                <a:cubicBezTo>
                  <a:pt x="985464" y="458941"/>
                  <a:pt x="984359" y="470755"/>
                  <a:pt x="982558" y="482460"/>
                </a:cubicBezTo>
                <a:cubicBezTo>
                  <a:pt x="981009" y="492528"/>
                  <a:pt x="979209" y="502557"/>
                  <a:pt x="977534" y="512605"/>
                </a:cubicBezTo>
                <a:cubicBezTo>
                  <a:pt x="979209" y="556148"/>
                  <a:pt x="978491" y="599848"/>
                  <a:pt x="982558" y="643233"/>
                </a:cubicBezTo>
                <a:cubicBezTo>
                  <a:pt x="983547" y="653779"/>
                  <a:pt x="989257" y="663330"/>
                  <a:pt x="992606" y="673378"/>
                </a:cubicBezTo>
                <a:lnTo>
                  <a:pt x="1007679" y="718596"/>
                </a:lnTo>
                <a:lnTo>
                  <a:pt x="1022752" y="763813"/>
                </a:lnTo>
                <a:cubicBezTo>
                  <a:pt x="1024427" y="768837"/>
                  <a:pt x="1026737" y="773693"/>
                  <a:pt x="1027776" y="778886"/>
                </a:cubicBezTo>
                <a:cubicBezTo>
                  <a:pt x="1038863" y="834321"/>
                  <a:pt x="1032423" y="812925"/>
                  <a:pt x="1042848" y="844200"/>
                </a:cubicBezTo>
                <a:cubicBezTo>
                  <a:pt x="1044523" y="855923"/>
                  <a:pt x="1045754" y="867718"/>
                  <a:pt x="1047872" y="879369"/>
                </a:cubicBezTo>
                <a:cubicBezTo>
                  <a:pt x="1050394" y="893241"/>
                  <a:pt x="1053618" y="901630"/>
                  <a:pt x="1057921" y="914539"/>
                </a:cubicBezTo>
                <a:cubicBezTo>
                  <a:pt x="1059596" y="927937"/>
                  <a:pt x="1060892" y="941387"/>
                  <a:pt x="1062945" y="954732"/>
                </a:cubicBezTo>
                <a:cubicBezTo>
                  <a:pt x="1064243" y="963172"/>
                  <a:pt x="1067969" y="971314"/>
                  <a:pt x="1067969" y="979853"/>
                </a:cubicBezTo>
                <a:cubicBezTo>
                  <a:pt x="1067969" y="1050211"/>
                  <a:pt x="1066001" y="1120576"/>
                  <a:pt x="1062945" y="1190868"/>
                </a:cubicBezTo>
                <a:cubicBezTo>
                  <a:pt x="1062542" y="1200129"/>
                  <a:pt x="1055575" y="1216666"/>
                  <a:pt x="1052897" y="1226038"/>
                </a:cubicBezTo>
                <a:cubicBezTo>
                  <a:pt x="1025852" y="1320688"/>
                  <a:pt x="1073897" y="1157406"/>
                  <a:pt x="1042848" y="1271255"/>
                </a:cubicBezTo>
                <a:cubicBezTo>
                  <a:pt x="1040061" y="1281474"/>
                  <a:pt x="1032800" y="1301400"/>
                  <a:pt x="1032800" y="1301400"/>
                </a:cubicBezTo>
                <a:cubicBezTo>
                  <a:pt x="1034475" y="1339919"/>
                  <a:pt x="1034976" y="1378506"/>
                  <a:pt x="1037824" y="1416956"/>
                </a:cubicBezTo>
                <a:cubicBezTo>
                  <a:pt x="1038334" y="1423842"/>
                  <a:pt x="1039760" y="1430877"/>
                  <a:pt x="1042848" y="1437053"/>
                </a:cubicBezTo>
                <a:cubicBezTo>
                  <a:pt x="1044966" y="1441290"/>
                  <a:pt x="1049938" y="1443402"/>
                  <a:pt x="1052897" y="1447101"/>
                </a:cubicBezTo>
                <a:cubicBezTo>
                  <a:pt x="1056669" y="1451816"/>
                  <a:pt x="1058969" y="1457630"/>
                  <a:pt x="1062945" y="1462174"/>
                </a:cubicBezTo>
                <a:cubicBezTo>
                  <a:pt x="1070743" y="1471086"/>
                  <a:pt x="1081497" y="1477442"/>
                  <a:pt x="1088066" y="1487295"/>
                </a:cubicBezTo>
                <a:cubicBezTo>
                  <a:pt x="1101052" y="1506774"/>
                  <a:pt x="1092386" y="1500458"/>
                  <a:pt x="1113187" y="1507391"/>
                </a:cubicBezTo>
                <a:cubicBezTo>
                  <a:pt x="1116536" y="1512415"/>
                  <a:pt x="1119369" y="1517825"/>
                  <a:pt x="1123235" y="1522464"/>
                </a:cubicBezTo>
                <a:cubicBezTo>
                  <a:pt x="1127784" y="1527922"/>
                  <a:pt x="1134367" y="1531624"/>
                  <a:pt x="1138308" y="1537536"/>
                </a:cubicBezTo>
                <a:cubicBezTo>
                  <a:pt x="1157723" y="1566659"/>
                  <a:pt x="1124694" y="1540184"/>
                  <a:pt x="1158404" y="1562657"/>
                </a:cubicBezTo>
                <a:lnTo>
                  <a:pt x="1173477" y="1607875"/>
                </a:lnTo>
                <a:lnTo>
                  <a:pt x="1183525" y="1638020"/>
                </a:lnTo>
                <a:lnTo>
                  <a:pt x="1193573" y="1698310"/>
                </a:lnTo>
                <a:cubicBezTo>
                  <a:pt x="1193148" y="1701288"/>
                  <a:pt x="1189902" y="1738986"/>
                  <a:pt x="1183525" y="1748552"/>
                </a:cubicBezTo>
                <a:cubicBezTo>
                  <a:pt x="1179584" y="1754464"/>
                  <a:pt x="1174946" y="1760738"/>
                  <a:pt x="1168453" y="1763624"/>
                </a:cubicBezTo>
                <a:cubicBezTo>
                  <a:pt x="1159144" y="1767761"/>
                  <a:pt x="1148356" y="1766974"/>
                  <a:pt x="1138308" y="1768649"/>
                </a:cubicBezTo>
                <a:lnTo>
                  <a:pt x="972510" y="1763624"/>
                </a:lnTo>
                <a:cubicBezTo>
                  <a:pt x="927417" y="1761663"/>
                  <a:pt x="914561" y="1760396"/>
                  <a:pt x="877050" y="1753576"/>
                </a:cubicBezTo>
                <a:cubicBezTo>
                  <a:pt x="859518" y="1750388"/>
                  <a:pt x="826041" y="1743273"/>
                  <a:pt x="811736" y="1738504"/>
                </a:cubicBezTo>
                <a:lnTo>
                  <a:pt x="781591" y="1728455"/>
                </a:lnTo>
                <a:lnTo>
                  <a:pt x="751446" y="1718407"/>
                </a:lnTo>
                <a:lnTo>
                  <a:pt x="736373" y="1713383"/>
                </a:lnTo>
                <a:cubicBezTo>
                  <a:pt x="726325" y="1715058"/>
                  <a:pt x="716111" y="1715936"/>
                  <a:pt x="706228" y="1718407"/>
                </a:cubicBezTo>
                <a:cubicBezTo>
                  <a:pt x="695952" y="1720976"/>
                  <a:pt x="676083" y="1728455"/>
                  <a:pt x="676083" y="1728455"/>
                </a:cubicBezTo>
                <a:cubicBezTo>
                  <a:pt x="650858" y="1766295"/>
                  <a:pt x="684868" y="1722599"/>
                  <a:pt x="645938" y="1748552"/>
                </a:cubicBezTo>
                <a:cubicBezTo>
                  <a:pt x="602392" y="1777582"/>
                  <a:pt x="671065" y="1751341"/>
                  <a:pt x="620817" y="1773673"/>
                </a:cubicBezTo>
                <a:cubicBezTo>
                  <a:pt x="611138" y="1777975"/>
                  <a:pt x="590672" y="1783721"/>
                  <a:pt x="590672" y="1783721"/>
                </a:cubicBezTo>
                <a:cubicBezTo>
                  <a:pt x="553952" y="1808201"/>
                  <a:pt x="600123" y="1778320"/>
                  <a:pt x="555503" y="1803818"/>
                </a:cubicBezTo>
                <a:cubicBezTo>
                  <a:pt x="550260" y="1806814"/>
                  <a:pt x="545949" y="1811414"/>
                  <a:pt x="540431" y="1813866"/>
                </a:cubicBezTo>
                <a:cubicBezTo>
                  <a:pt x="530752" y="1818168"/>
                  <a:pt x="520334" y="1820565"/>
                  <a:pt x="510286" y="1823915"/>
                </a:cubicBezTo>
                <a:cubicBezTo>
                  <a:pt x="505262" y="1825590"/>
                  <a:pt x="499950" y="1826571"/>
                  <a:pt x="495213" y="1828939"/>
                </a:cubicBezTo>
                <a:cubicBezTo>
                  <a:pt x="470379" y="1841355"/>
                  <a:pt x="482221" y="1836619"/>
                  <a:pt x="460044" y="1844011"/>
                </a:cubicBezTo>
                <a:cubicBezTo>
                  <a:pt x="426549" y="1842336"/>
                  <a:pt x="392875" y="1842831"/>
                  <a:pt x="359560" y="1838987"/>
                </a:cubicBezTo>
                <a:cubicBezTo>
                  <a:pt x="349038" y="1837773"/>
                  <a:pt x="329415" y="1828939"/>
                  <a:pt x="329415" y="1828939"/>
                </a:cubicBezTo>
                <a:cubicBezTo>
                  <a:pt x="309790" y="1809312"/>
                  <a:pt x="330382" y="1826909"/>
                  <a:pt x="304294" y="1813866"/>
                </a:cubicBezTo>
                <a:cubicBezTo>
                  <a:pt x="283678" y="1803558"/>
                  <a:pt x="294749" y="1806230"/>
                  <a:pt x="279173" y="1793769"/>
                </a:cubicBezTo>
                <a:cubicBezTo>
                  <a:pt x="274458" y="1789997"/>
                  <a:pt x="269125" y="1787070"/>
                  <a:pt x="264101" y="1783721"/>
                </a:cubicBezTo>
                <a:cubicBezTo>
                  <a:pt x="260752" y="1778697"/>
                  <a:pt x="256505" y="1774167"/>
                  <a:pt x="254053" y="1768649"/>
                </a:cubicBezTo>
                <a:cubicBezTo>
                  <a:pt x="249751" y="1758970"/>
                  <a:pt x="249879" y="1747317"/>
                  <a:pt x="244004" y="1738504"/>
                </a:cubicBezTo>
                <a:cubicBezTo>
                  <a:pt x="231018" y="1719024"/>
                  <a:pt x="235865" y="1729160"/>
                  <a:pt x="228932" y="1708358"/>
                </a:cubicBezTo>
                <a:cubicBezTo>
                  <a:pt x="230607" y="1676538"/>
                  <a:pt x="231686" y="1644682"/>
                  <a:pt x="233956" y="1612899"/>
                </a:cubicBezTo>
                <a:cubicBezTo>
                  <a:pt x="235036" y="1597772"/>
                  <a:pt x="238980" y="1582847"/>
                  <a:pt x="238980" y="1567682"/>
                </a:cubicBezTo>
                <a:cubicBezTo>
                  <a:pt x="238980" y="1522433"/>
                  <a:pt x="236869" y="1477184"/>
                  <a:pt x="233956" y="1432029"/>
                </a:cubicBezTo>
                <a:cubicBezTo>
                  <a:pt x="233262" y="1421276"/>
                  <a:pt x="220533" y="1388388"/>
                  <a:pt x="218883" y="1381787"/>
                </a:cubicBezTo>
                <a:cubicBezTo>
                  <a:pt x="211788" y="1353405"/>
                  <a:pt x="215213" y="1368461"/>
                  <a:pt x="208835" y="1336569"/>
                </a:cubicBezTo>
                <a:cubicBezTo>
                  <a:pt x="210510" y="1301400"/>
                  <a:pt x="209971" y="1266055"/>
                  <a:pt x="213859" y="1231062"/>
                </a:cubicBezTo>
                <a:cubicBezTo>
                  <a:pt x="214863" y="1222030"/>
                  <a:pt x="225919" y="1197897"/>
                  <a:pt x="228932" y="1185844"/>
                </a:cubicBezTo>
                <a:cubicBezTo>
                  <a:pt x="236885" y="1154031"/>
                  <a:pt x="230126" y="1171493"/>
                  <a:pt x="254053" y="1135602"/>
                </a:cubicBezTo>
                <a:lnTo>
                  <a:pt x="264101" y="1120530"/>
                </a:lnTo>
                <a:cubicBezTo>
                  <a:pt x="275647" y="1085891"/>
                  <a:pt x="266659" y="1097875"/>
                  <a:pt x="284198" y="1080336"/>
                </a:cubicBezTo>
                <a:cubicBezTo>
                  <a:pt x="302518" y="1025376"/>
                  <a:pt x="273301" y="1108620"/>
                  <a:pt x="299270" y="1050191"/>
                </a:cubicBezTo>
                <a:cubicBezTo>
                  <a:pt x="303572" y="1040512"/>
                  <a:pt x="306750" y="1030322"/>
                  <a:pt x="309319" y="1020046"/>
                </a:cubicBezTo>
                <a:lnTo>
                  <a:pt x="319367" y="979853"/>
                </a:lnTo>
                <a:cubicBezTo>
                  <a:pt x="325960" y="920515"/>
                  <a:pt x="327411" y="931668"/>
                  <a:pt x="319367" y="859273"/>
                </a:cubicBezTo>
                <a:cubicBezTo>
                  <a:pt x="317278" y="840475"/>
                  <a:pt x="314123" y="847257"/>
                  <a:pt x="304294" y="834152"/>
                </a:cubicBezTo>
                <a:cubicBezTo>
                  <a:pt x="297048" y="824491"/>
                  <a:pt x="288017" y="815464"/>
                  <a:pt x="284198" y="804007"/>
                </a:cubicBezTo>
                <a:lnTo>
                  <a:pt x="269125" y="758789"/>
                </a:lnTo>
                <a:cubicBezTo>
                  <a:pt x="267450" y="753765"/>
                  <a:pt x="265385" y="748855"/>
                  <a:pt x="264101" y="743717"/>
                </a:cubicBezTo>
                <a:cubicBezTo>
                  <a:pt x="262426" y="737018"/>
                  <a:pt x="261502" y="730085"/>
                  <a:pt x="259077" y="723620"/>
                </a:cubicBezTo>
                <a:cubicBezTo>
                  <a:pt x="256447" y="716607"/>
                  <a:pt x="251810" y="710477"/>
                  <a:pt x="249028" y="703523"/>
                </a:cubicBezTo>
                <a:cubicBezTo>
                  <a:pt x="245094" y="693689"/>
                  <a:pt x="242329" y="683426"/>
                  <a:pt x="238980" y="673378"/>
                </a:cubicBezTo>
                <a:lnTo>
                  <a:pt x="233956" y="658306"/>
                </a:lnTo>
                <a:cubicBezTo>
                  <a:pt x="232281" y="653282"/>
                  <a:pt x="231870" y="647639"/>
                  <a:pt x="228932" y="643233"/>
                </a:cubicBezTo>
                <a:lnTo>
                  <a:pt x="218883" y="628161"/>
                </a:lnTo>
                <a:cubicBezTo>
                  <a:pt x="205593" y="575000"/>
                  <a:pt x="223637" y="637600"/>
                  <a:pt x="203811" y="592991"/>
                </a:cubicBezTo>
                <a:cubicBezTo>
                  <a:pt x="199509" y="583312"/>
                  <a:pt x="197113" y="572894"/>
                  <a:pt x="193763" y="562846"/>
                </a:cubicBezTo>
                <a:lnTo>
                  <a:pt x="188738" y="547774"/>
                </a:lnTo>
                <a:cubicBezTo>
                  <a:pt x="187063" y="542750"/>
                  <a:pt x="186652" y="537108"/>
                  <a:pt x="183714" y="532701"/>
                </a:cubicBezTo>
                <a:cubicBezTo>
                  <a:pt x="169021" y="510662"/>
                  <a:pt x="177289" y="522459"/>
                  <a:pt x="158593" y="497532"/>
                </a:cubicBezTo>
                <a:cubicBezTo>
                  <a:pt x="156918" y="492508"/>
                  <a:pt x="156294" y="487001"/>
                  <a:pt x="153569" y="482460"/>
                </a:cubicBezTo>
                <a:cubicBezTo>
                  <a:pt x="151132" y="478398"/>
                  <a:pt x="146480" y="476110"/>
                  <a:pt x="143521" y="472411"/>
                </a:cubicBezTo>
                <a:cubicBezTo>
                  <a:pt x="118169" y="440721"/>
                  <a:pt x="147685" y="471554"/>
                  <a:pt x="123424" y="447290"/>
                </a:cubicBezTo>
                <a:cubicBezTo>
                  <a:pt x="121749" y="442266"/>
                  <a:pt x="120768" y="436955"/>
                  <a:pt x="118400" y="432218"/>
                </a:cubicBezTo>
                <a:cubicBezTo>
                  <a:pt x="112061" y="419539"/>
                  <a:pt x="107651" y="416444"/>
                  <a:pt x="98303" y="407097"/>
                </a:cubicBezTo>
                <a:cubicBezTo>
                  <a:pt x="85677" y="369217"/>
                  <a:pt x="102707" y="415903"/>
                  <a:pt x="83231" y="376952"/>
                </a:cubicBezTo>
                <a:cubicBezTo>
                  <a:pt x="80862" y="372215"/>
                  <a:pt x="80575" y="366616"/>
                  <a:pt x="78206" y="361879"/>
                </a:cubicBezTo>
                <a:cubicBezTo>
                  <a:pt x="71868" y="349204"/>
                  <a:pt x="67455" y="346104"/>
                  <a:pt x="58110" y="336758"/>
                </a:cubicBezTo>
                <a:cubicBezTo>
                  <a:pt x="46151" y="300885"/>
                  <a:pt x="53936" y="315426"/>
                  <a:pt x="38013" y="291541"/>
                </a:cubicBezTo>
                <a:cubicBezTo>
                  <a:pt x="25387" y="253661"/>
                  <a:pt x="42417" y="300347"/>
                  <a:pt x="22941" y="261396"/>
                </a:cubicBezTo>
                <a:cubicBezTo>
                  <a:pt x="2140" y="219795"/>
                  <a:pt x="36663" y="274443"/>
                  <a:pt x="7868" y="231251"/>
                </a:cubicBezTo>
                <a:cubicBezTo>
                  <a:pt x="-6159" y="189168"/>
                  <a:pt x="2844" y="221474"/>
                  <a:pt x="2844" y="130767"/>
                </a:cubicBez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олилиния 20"/>
          <p:cNvSpPr/>
          <p:nvPr/>
        </p:nvSpPr>
        <p:spPr>
          <a:xfrm>
            <a:off x="3180303" y="4230356"/>
            <a:ext cx="615910" cy="145701"/>
          </a:xfrm>
          <a:custGeom>
            <a:avLst/>
            <a:gdLst>
              <a:gd name="connsiteX0" fmla="*/ 0 w 615910"/>
              <a:gd name="connsiteY0" fmla="*/ 145701 h 145701"/>
              <a:gd name="connsiteX1" fmla="*/ 25121 w 615910"/>
              <a:gd name="connsiteY1" fmla="*/ 90435 h 145701"/>
              <a:gd name="connsiteX2" fmla="*/ 30145 w 615910"/>
              <a:gd name="connsiteY2" fmla="*/ 75363 h 145701"/>
              <a:gd name="connsiteX3" fmla="*/ 40194 w 615910"/>
              <a:gd name="connsiteY3" fmla="*/ 65314 h 145701"/>
              <a:gd name="connsiteX4" fmla="*/ 50242 w 615910"/>
              <a:gd name="connsiteY4" fmla="*/ 50242 h 145701"/>
              <a:gd name="connsiteX5" fmla="*/ 80387 w 615910"/>
              <a:gd name="connsiteY5" fmla="*/ 35169 h 145701"/>
              <a:gd name="connsiteX6" fmla="*/ 95460 w 615910"/>
              <a:gd name="connsiteY6" fmla="*/ 25121 h 145701"/>
              <a:gd name="connsiteX7" fmla="*/ 125605 w 615910"/>
              <a:gd name="connsiteY7" fmla="*/ 15073 h 145701"/>
              <a:gd name="connsiteX8" fmla="*/ 140677 w 615910"/>
              <a:gd name="connsiteY8" fmla="*/ 10048 h 145701"/>
              <a:gd name="connsiteX9" fmla="*/ 185895 w 615910"/>
              <a:gd name="connsiteY9" fmla="*/ 0 h 145701"/>
              <a:gd name="connsiteX10" fmla="*/ 256233 w 615910"/>
              <a:gd name="connsiteY10" fmla="*/ 5024 h 145701"/>
              <a:gd name="connsiteX11" fmla="*/ 286378 w 615910"/>
              <a:gd name="connsiteY11" fmla="*/ 15073 h 145701"/>
              <a:gd name="connsiteX12" fmla="*/ 311499 w 615910"/>
              <a:gd name="connsiteY12" fmla="*/ 30145 h 145701"/>
              <a:gd name="connsiteX13" fmla="*/ 326572 w 615910"/>
              <a:gd name="connsiteY13" fmla="*/ 40193 h 145701"/>
              <a:gd name="connsiteX14" fmla="*/ 356717 w 615910"/>
              <a:gd name="connsiteY14" fmla="*/ 50242 h 145701"/>
              <a:gd name="connsiteX15" fmla="*/ 391886 w 615910"/>
              <a:gd name="connsiteY15" fmla="*/ 65314 h 145701"/>
              <a:gd name="connsiteX16" fmla="*/ 401934 w 615910"/>
              <a:gd name="connsiteY16" fmla="*/ 75363 h 145701"/>
              <a:gd name="connsiteX17" fmla="*/ 437104 w 615910"/>
              <a:gd name="connsiteY17" fmla="*/ 85411 h 145701"/>
              <a:gd name="connsiteX18" fmla="*/ 467249 w 615910"/>
              <a:gd name="connsiteY18" fmla="*/ 95459 h 145701"/>
              <a:gd name="connsiteX19" fmla="*/ 582805 w 615910"/>
              <a:gd name="connsiteY19" fmla="*/ 90435 h 145701"/>
              <a:gd name="connsiteX20" fmla="*/ 612950 w 615910"/>
              <a:gd name="connsiteY20" fmla="*/ 85411 h 145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15910" h="145701">
                <a:moveTo>
                  <a:pt x="0" y="145701"/>
                </a:moveTo>
                <a:cubicBezTo>
                  <a:pt x="20523" y="111497"/>
                  <a:pt x="11985" y="129845"/>
                  <a:pt x="25121" y="90435"/>
                </a:cubicBezTo>
                <a:cubicBezTo>
                  <a:pt x="26796" y="85411"/>
                  <a:pt x="26400" y="79108"/>
                  <a:pt x="30145" y="75363"/>
                </a:cubicBezTo>
                <a:cubicBezTo>
                  <a:pt x="33495" y="72013"/>
                  <a:pt x="37235" y="69013"/>
                  <a:pt x="40194" y="65314"/>
                </a:cubicBezTo>
                <a:cubicBezTo>
                  <a:pt x="43966" y="60599"/>
                  <a:pt x="45972" y="54512"/>
                  <a:pt x="50242" y="50242"/>
                </a:cubicBezTo>
                <a:cubicBezTo>
                  <a:pt x="64641" y="35843"/>
                  <a:pt x="64041" y="43342"/>
                  <a:pt x="80387" y="35169"/>
                </a:cubicBezTo>
                <a:cubicBezTo>
                  <a:pt x="85788" y="32469"/>
                  <a:pt x="89942" y="27573"/>
                  <a:pt x="95460" y="25121"/>
                </a:cubicBezTo>
                <a:cubicBezTo>
                  <a:pt x="105139" y="20819"/>
                  <a:pt x="115557" y="18423"/>
                  <a:pt x="125605" y="15073"/>
                </a:cubicBezTo>
                <a:cubicBezTo>
                  <a:pt x="130629" y="13398"/>
                  <a:pt x="135539" y="11332"/>
                  <a:pt x="140677" y="10048"/>
                </a:cubicBezTo>
                <a:cubicBezTo>
                  <a:pt x="169059" y="2953"/>
                  <a:pt x="154003" y="6378"/>
                  <a:pt x="185895" y="0"/>
                </a:cubicBezTo>
                <a:cubicBezTo>
                  <a:pt x="209341" y="1675"/>
                  <a:pt x="232987" y="1537"/>
                  <a:pt x="256233" y="5024"/>
                </a:cubicBezTo>
                <a:cubicBezTo>
                  <a:pt x="266708" y="6595"/>
                  <a:pt x="286378" y="15073"/>
                  <a:pt x="286378" y="15073"/>
                </a:cubicBezTo>
                <a:cubicBezTo>
                  <a:pt x="306006" y="34699"/>
                  <a:pt x="285411" y="17101"/>
                  <a:pt x="311499" y="30145"/>
                </a:cubicBezTo>
                <a:cubicBezTo>
                  <a:pt x="316900" y="32845"/>
                  <a:pt x="321054" y="37741"/>
                  <a:pt x="326572" y="40193"/>
                </a:cubicBezTo>
                <a:cubicBezTo>
                  <a:pt x="336251" y="44495"/>
                  <a:pt x="356717" y="50242"/>
                  <a:pt x="356717" y="50242"/>
                </a:cubicBezTo>
                <a:cubicBezTo>
                  <a:pt x="411585" y="86821"/>
                  <a:pt x="326991" y="32865"/>
                  <a:pt x="391886" y="65314"/>
                </a:cubicBezTo>
                <a:cubicBezTo>
                  <a:pt x="396123" y="67432"/>
                  <a:pt x="397872" y="72926"/>
                  <a:pt x="401934" y="75363"/>
                </a:cubicBezTo>
                <a:cubicBezTo>
                  <a:pt x="407561" y="78739"/>
                  <a:pt x="432726" y="84098"/>
                  <a:pt x="437104" y="85411"/>
                </a:cubicBezTo>
                <a:cubicBezTo>
                  <a:pt x="447249" y="88454"/>
                  <a:pt x="467249" y="95459"/>
                  <a:pt x="467249" y="95459"/>
                </a:cubicBezTo>
                <a:cubicBezTo>
                  <a:pt x="505768" y="93784"/>
                  <a:pt x="544355" y="93283"/>
                  <a:pt x="582805" y="90435"/>
                </a:cubicBezTo>
                <a:cubicBezTo>
                  <a:pt x="661599" y="84599"/>
                  <a:pt x="569097" y="85411"/>
                  <a:pt x="612950" y="85411"/>
                </a:cubicBez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олилиния 21"/>
          <p:cNvSpPr/>
          <p:nvPr/>
        </p:nvSpPr>
        <p:spPr>
          <a:xfrm>
            <a:off x="2090057" y="1364343"/>
            <a:ext cx="2148114" cy="3033486"/>
          </a:xfrm>
          <a:custGeom>
            <a:avLst/>
            <a:gdLst>
              <a:gd name="connsiteX0" fmla="*/ 1219200 w 2148114"/>
              <a:gd name="connsiteY0" fmla="*/ 72571 h 3033486"/>
              <a:gd name="connsiteX1" fmla="*/ 1407886 w 2148114"/>
              <a:gd name="connsiteY1" fmla="*/ 29028 h 3033486"/>
              <a:gd name="connsiteX2" fmla="*/ 1451429 w 2148114"/>
              <a:gd name="connsiteY2" fmla="*/ 14514 h 3033486"/>
              <a:gd name="connsiteX3" fmla="*/ 1494972 w 2148114"/>
              <a:gd name="connsiteY3" fmla="*/ 0 h 3033486"/>
              <a:gd name="connsiteX4" fmla="*/ 1698172 w 2148114"/>
              <a:gd name="connsiteY4" fmla="*/ 43543 h 3033486"/>
              <a:gd name="connsiteX5" fmla="*/ 1741714 w 2148114"/>
              <a:gd name="connsiteY5" fmla="*/ 58057 h 3033486"/>
              <a:gd name="connsiteX6" fmla="*/ 1785257 w 2148114"/>
              <a:gd name="connsiteY6" fmla="*/ 101600 h 3033486"/>
              <a:gd name="connsiteX7" fmla="*/ 1872343 w 2148114"/>
              <a:gd name="connsiteY7" fmla="*/ 159657 h 3033486"/>
              <a:gd name="connsiteX8" fmla="*/ 1915886 w 2148114"/>
              <a:gd name="connsiteY8" fmla="*/ 290286 h 3033486"/>
              <a:gd name="connsiteX9" fmla="*/ 1930400 w 2148114"/>
              <a:gd name="connsiteY9" fmla="*/ 333828 h 3033486"/>
              <a:gd name="connsiteX10" fmla="*/ 1959429 w 2148114"/>
              <a:gd name="connsiteY10" fmla="*/ 377371 h 3033486"/>
              <a:gd name="connsiteX11" fmla="*/ 1973943 w 2148114"/>
              <a:gd name="connsiteY11" fmla="*/ 420914 h 3033486"/>
              <a:gd name="connsiteX12" fmla="*/ 2002972 w 2148114"/>
              <a:gd name="connsiteY12" fmla="*/ 537028 h 3033486"/>
              <a:gd name="connsiteX13" fmla="*/ 1973943 w 2148114"/>
              <a:gd name="connsiteY13" fmla="*/ 856343 h 3033486"/>
              <a:gd name="connsiteX14" fmla="*/ 1944914 w 2148114"/>
              <a:gd name="connsiteY14" fmla="*/ 943428 h 3033486"/>
              <a:gd name="connsiteX15" fmla="*/ 1930400 w 2148114"/>
              <a:gd name="connsiteY15" fmla="*/ 986971 h 3033486"/>
              <a:gd name="connsiteX16" fmla="*/ 1915886 w 2148114"/>
              <a:gd name="connsiteY16" fmla="*/ 1030514 h 3033486"/>
              <a:gd name="connsiteX17" fmla="*/ 1930400 w 2148114"/>
              <a:gd name="connsiteY17" fmla="*/ 1175657 h 3033486"/>
              <a:gd name="connsiteX18" fmla="*/ 1988457 w 2148114"/>
              <a:gd name="connsiteY18" fmla="*/ 1306286 h 3033486"/>
              <a:gd name="connsiteX19" fmla="*/ 2002972 w 2148114"/>
              <a:gd name="connsiteY19" fmla="*/ 1349828 h 3033486"/>
              <a:gd name="connsiteX20" fmla="*/ 2104572 w 2148114"/>
              <a:gd name="connsiteY20" fmla="*/ 1480457 h 3033486"/>
              <a:gd name="connsiteX21" fmla="*/ 2133600 w 2148114"/>
              <a:gd name="connsiteY21" fmla="*/ 1567543 h 3033486"/>
              <a:gd name="connsiteX22" fmla="*/ 2148114 w 2148114"/>
              <a:gd name="connsiteY22" fmla="*/ 1611086 h 3033486"/>
              <a:gd name="connsiteX23" fmla="*/ 2133600 w 2148114"/>
              <a:gd name="connsiteY23" fmla="*/ 1712686 h 3033486"/>
              <a:gd name="connsiteX24" fmla="*/ 2119086 w 2148114"/>
              <a:gd name="connsiteY24" fmla="*/ 1756228 h 3033486"/>
              <a:gd name="connsiteX25" fmla="*/ 1988457 w 2148114"/>
              <a:gd name="connsiteY25" fmla="*/ 1828800 h 3033486"/>
              <a:gd name="connsiteX26" fmla="*/ 1915886 w 2148114"/>
              <a:gd name="connsiteY26" fmla="*/ 1843314 h 3033486"/>
              <a:gd name="connsiteX27" fmla="*/ 1872343 w 2148114"/>
              <a:gd name="connsiteY27" fmla="*/ 1857828 h 3033486"/>
              <a:gd name="connsiteX28" fmla="*/ 1770743 w 2148114"/>
              <a:gd name="connsiteY28" fmla="*/ 1886857 h 3033486"/>
              <a:gd name="connsiteX29" fmla="*/ 1727200 w 2148114"/>
              <a:gd name="connsiteY29" fmla="*/ 1915886 h 3033486"/>
              <a:gd name="connsiteX30" fmla="*/ 1683657 w 2148114"/>
              <a:gd name="connsiteY30" fmla="*/ 2002971 h 3033486"/>
              <a:gd name="connsiteX31" fmla="*/ 1640114 w 2148114"/>
              <a:gd name="connsiteY31" fmla="*/ 2046514 h 3033486"/>
              <a:gd name="connsiteX32" fmla="*/ 1596572 w 2148114"/>
              <a:gd name="connsiteY32" fmla="*/ 2133600 h 3033486"/>
              <a:gd name="connsiteX33" fmla="*/ 1553029 w 2148114"/>
              <a:gd name="connsiteY33" fmla="*/ 2278743 h 3033486"/>
              <a:gd name="connsiteX34" fmla="*/ 1538514 w 2148114"/>
              <a:gd name="connsiteY34" fmla="*/ 2540000 h 3033486"/>
              <a:gd name="connsiteX35" fmla="*/ 1494972 w 2148114"/>
              <a:gd name="connsiteY35" fmla="*/ 2670628 h 3033486"/>
              <a:gd name="connsiteX36" fmla="*/ 1480457 w 2148114"/>
              <a:gd name="connsiteY36" fmla="*/ 2743200 h 3033486"/>
              <a:gd name="connsiteX37" fmla="*/ 1393372 w 2148114"/>
              <a:gd name="connsiteY37" fmla="*/ 2786743 h 3033486"/>
              <a:gd name="connsiteX38" fmla="*/ 1219200 w 2148114"/>
              <a:gd name="connsiteY38" fmla="*/ 2873828 h 3033486"/>
              <a:gd name="connsiteX39" fmla="*/ 1132114 w 2148114"/>
              <a:gd name="connsiteY39" fmla="*/ 2902857 h 3033486"/>
              <a:gd name="connsiteX40" fmla="*/ 1088572 w 2148114"/>
              <a:gd name="connsiteY40" fmla="*/ 2917371 h 3033486"/>
              <a:gd name="connsiteX41" fmla="*/ 1045029 w 2148114"/>
              <a:gd name="connsiteY41" fmla="*/ 2946400 h 3033486"/>
              <a:gd name="connsiteX42" fmla="*/ 1001486 w 2148114"/>
              <a:gd name="connsiteY42" fmla="*/ 2960914 h 3033486"/>
              <a:gd name="connsiteX43" fmla="*/ 885372 w 2148114"/>
              <a:gd name="connsiteY43" fmla="*/ 2989943 h 3033486"/>
              <a:gd name="connsiteX44" fmla="*/ 769257 w 2148114"/>
              <a:gd name="connsiteY44" fmla="*/ 3018971 h 3033486"/>
              <a:gd name="connsiteX45" fmla="*/ 725714 w 2148114"/>
              <a:gd name="connsiteY45" fmla="*/ 3033486 h 3033486"/>
              <a:gd name="connsiteX46" fmla="*/ 478972 w 2148114"/>
              <a:gd name="connsiteY46" fmla="*/ 3018971 h 3033486"/>
              <a:gd name="connsiteX47" fmla="*/ 435429 w 2148114"/>
              <a:gd name="connsiteY47" fmla="*/ 3004457 h 3033486"/>
              <a:gd name="connsiteX48" fmla="*/ 290286 w 2148114"/>
              <a:gd name="connsiteY48" fmla="*/ 2989943 h 3033486"/>
              <a:gd name="connsiteX49" fmla="*/ 246743 w 2148114"/>
              <a:gd name="connsiteY49" fmla="*/ 2960914 h 3033486"/>
              <a:gd name="connsiteX50" fmla="*/ 188686 w 2148114"/>
              <a:gd name="connsiteY50" fmla="*/ 2946400 h 3033486"/>
              <a:gd name="connsiteX51" fmla="*/ 145143 w 2148114"/>
              <a:gd name="connsiteY51" fmla="*/ 2902857 h 3033486"/>
              <a:gd name="connsiteX52" fmla="*/ 116114 w 2148114"/>
              <a:gd name="connsiteY52" fmla="*/ 2815771 h 3033486"/>
              <a:gd name="connsiteX53" fmla="*/ 87086 w 2148114"/>
              <a:gd name="connsiteY53" fmla="*/ 2772228 h 3033486"/>
              <a:gd name="connsiteX54" fmla="*/ 58057 w 2148114"/>
              <a:gd name="connsiteY54" fmla="*/ 2685143 h 3033486"/>
              <a:gd name="connsiteX55" fmla="*/ 43543 w 2148114"/>
              <a:gd name="connsiteY55" fmla="*/ 2641600 h 3033486"/>
              <a:gd name="connsiteX56" fmla="*/ 14514 w 2148114"/>
              <a:gd name="connsiteY56" fmla="*/ 2002971 h 3033486"/>
              <a:gd name="connsiteX57" fmla="*/ 0 w 2148114"/>
              <a:gd name="connsiteY57" fmla="*/ 1857828 h 3033486"/>
              <a:gd name="connsiteX58" fmla="*/ 14514 w 2148114"/>
              <a:gd name="connsiteY58" fmla="*/ 1161143 h 3033486"/>
              <a:gd name="connsiteX59" fmla="*/ 43543 w 2148114"/>
              <a:gd name="connsiteY59" fmla="*/ 986971 h 3033486"/>
              <a:gd name="connsiteX60" fmla="*/ 87086 w 2148114"/>
              <a:gd name="connsiteY60" fmla="*/ 827314 h 3033486"/>
              <a:gd name="connsiteX61" fmla="*/ 101600 w 2148114"/>
              <a:gd name="connsiteY61" fmla="*/ 769257 h 3033486"/>
              <a:gd name="connsiteX62" fmla="*/ 130629 w 2148114"/>
              <a:gd name="connsiteY62" fmla="*/ 682171 h 3033486"/>
              <a:gd name="connsiteX63" fmla="*/ 145143 w 2148114"/>
              <a:gd name="connsiteY63" fmla="*/ 638628 h 3033486"/>
              <a:gd name="connsiteX64" fmla="*/ 174172 w 2148114"/>
              <a:gd name="connsiteY64" fmla="*/ 537028 h 3033486"/>
              <a:gd name="connsiteX65" fmla="*/ 217714 w 2148114"/>
              <a:gd name="connsiteY65" fmla="*/ 449943 h 3033486"/>
              <a:gd name="connsiteX66" fmla="*/ 275772 w 2148114"/>
              <a:gd name="connsiteY66" fmla="*/ 420914 h 3033486"/>
              <a:gd name="connsiteX67" fmla="*/ 319314 w 2148114"/>
              <a:gd name="connsiteY67" fmla="*/ 391886 h 3033486"/>
              <a:gd name="connsiteX68" fmla="*/ 435429 w 2148114"/>
              <a:gd name="connsiteY68" fmla="*/ 290286 h 3033486"/>
              <a:gd name="connsiteX69" fmla="*/ 478972 w 2148114"/>
              <a:gd name="connsiteY69" fmla="*/ 261257 h 3033486"/>
              <a:gd name="connsiteX70" fmla="*/ 522514 w 2148114"/>
              <a:gd name="connsiteY70" fmla="*/ 232228 h 3033486"/>
              <a:gd name="connsiteX71" fmla="*/ 551543 w 2148114"/>
              <a:gd name="connsiteY71" fmla="*/ 188686 h 3033486"/>
              <a:gd name="connsiteX72" fmla="*/ 638629 w 2148114"/>
              <a:gd name="connsiteY72" fmla="*/ 159657 h 3033486"/>
              <a:gd name="connsiteX73" fmla="*/ 682172 w 2148114"/>
              <a:gd name="connsiteY73" fmla="*/ 145143 h 3033486"/>
              <a:gd name="connsiteX74" fmla="*/ 725714 w 2148114"/>
              <a:gd name="connsiteY74" fmla="*/ 130628 h 3033486"/>
              <a:gd name="connsiteX75" fmla="*/ 856343 w 2148114"/>
              <a:gd name="connsiteY75" fmla="*/ 116114 h 3033486"/>
              <a:gd name="connsiteX76" fmla="*/ 943429 w 2148114"/>
              <a:gd name="connsiteY76" fmla="*/ 87086 h 3033486"/>
              <a:gd name="connsiteX77" fmla="*/ 986972 w 2148114"/>
              <a:gd name="connsiteY77" fmla="*/ 72571 h 3033486"/>
              <a:gd name="connsiteX78" fmla="*/ 1117600 w 2148114"/>
              <a:gd name="connsiteY78" fmla="*/ 87086 h 3033486"/>
              <a:gd name="connsiteX79" fmla="*/ 1175657 w 2148114"/>
              <a:gd name="connsiteY79" fmla="*/ 101600 h 3033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148114" h="3033486">
                <a:moveTo>
                  <a:pt x="1219200" y="72571"/>
                </a:moveTo>
                <a:cubicBezTo>
                  <a:pt x="1351094" y="53729"/>
                  <a:pt x="1288343" y="68876"/>
                  <a:pt x="1407886" y="29028"/>
                </a:cubicBezTo>
                <a:lnTo>
                  <a:pt x="1451429" y="14514"/>
                </a:lnTo>
                <a:lnTo>
                  <a:pt x="1494972" y="0"/>
                </a:lnTo>
                <a:cubicBezTo>
                  <a:pt x="1641450" y="18309"/>
                  <a:pt x="1574081" y="2179"/>
                  <a:pt x="1698172" y="43543"/>
                </a:cubicBezTo>
                <a:lnTo>
                  <a:pt x="1741714" y="58057"/>
                </a:lnTo>
                <a:cubicBezTo>
                  <a:pt x="1756228" y="72571"/>
                  <a:pt x="1769054" y="88998"/>
                  <a:pt x="1785257" y="101600"/>
                </a:cubicBezTo>
                <a:cubicBezTo>
                  <a:pt x="1812796" y="123019"/>
                  <a:pt x="1872343" y="159657"/>
                  <a:pt x="1872343" y="159657"/>
                </a:cubicBezTo>
                <a:lnTo>
                  <a:pt x="1915886" y="290286"/>
                </a:lnTo>
                <a:cubicBezTo>
                  <a:pt x="1920724" y="304800"/>
                  <a:pt x="1921914" y="321098"/>
                  <a:pt x="1930400" y="333828"/>
                </a:cubicBezTo>
                <a:lnTo>
                  <a:pt x="1959429" y="377371"/>
                </a:lnTo>
                <a:cubicBezTo>
                  <a:pt x="1964267" y="391885"/>
                  <a:pt x="1969917" y="406154"/>
                  <a:pt x="1973943" y="420914"/>
                </a:cubicBezTo>
                <a:cubicBezTo>
                  <a:pt x="1984440" y="459404"/>
                  <a:pt x="2002972" y="537028"/>
                  <a:pt x="2002972" y="537028"/>
                </a:cubicBezTo>
                <a:cubicBezTo>
                  <a:pt x="1994441" y="690585"/>
                  <a:pt x="2007989" y="742857"/>
                  <a:pt x="1973943" y="856343"/>
                </a:cubicBezTo>
                <a:cubicBezTo>
                  <a:pt x="1965150" y="885651"/>
                  <a:pt x="1954590" y="914400"/>
                  <a:pt x="1944914" y="943428"/>
                </a:cubicBezTo>
                <a:lnTo>
                  <a:pt x="1930400" y="986971"/>
                </a:lnTo>
                <a:lnTo>
                  <a:pt x="1915886" y="1030514"/>
                </a:lnTo>
                <a:cubicBezTo>
                  <a:pt x="1920724" y="1078895"/>
                  <a:pt x="1921439" y="1127868"/>
                  <a:pt x="1930400" y="1175657"/>
                </a:cubicBezTo>
                <a:cubicBezTo>
                  <a:pt x="1952866" y="1295474"/>
                  <a:pt x="1949342" y="1228058"/>
                  <a:pt x="1988457" y="1306286"/>
                </a:cubicBezTo>
                <a:cubicBezTo>
                  <a:pt x="1995299" y="1319970"/>
                  <a:pt x="1995542" y="1336454"/>
                  <a:pt x="2002972" y="1349828"/>
                </a:cubicBezTo>
                <a:cubicBezTo>
                  <a:pt x="2046376" y="1427954"/>
                  <a:pt x="2051680" y="1427565"/>
                  <a:pt x="2104572" y="1480457"/>
                </a:cubicBezTo>
                <a:lnTo>
                  <a:pt x="2133600" y="1567543"/>
                </a:lnTo>
                <a:lnTo>
                  <a:pt x="2148114" y="1611086"/>
                </a:lnTo>
                <a:cubicBezTo>
                  <a:pt x="2143276" y="1644953"/>
                  <a:pt x="2140309" y="1679140"/>
                  <a:pt x="2133600" y="1712686"/>
                </a:cubicBezTo>
                <a:cubicBezTo>
                  <a:pt x="2130600" y="1727688"/>
                  <a:pt x="2129904" y="1745410"/>
                  <a:pt x="2119086" y="1756228"/>
                </a:cubicBezTo>
                <a:cubicBezTo>
                  <a:pt x="2083049" y="1792265"/>
                  <a:pt x="2037129" y="1816632"/>
                  <a:pt x="1988457" y="1828800"/>
                </a:cubicBezTo>
                <a:cubicBezTo>
                  <a:pt x="1964524" y="1834783"/>
                  <a:pt x="1939819" y="1837331"/>
                  <a:pt x="1915886" y="1843314"/>
                </a:cubicBezTo>
                <a:cubicBezTo>
                  <a:pt x="1901043" y="1847025"/>
                  <a:pt x="1887054" y="1853625"/>
                  <a:pt x="1872343" y="1857828"/>
                </a:cubicBezTo>
                <a:cubicBezTo>
                  <a:pt x="1744768" y="1894278"/>
                  <a:pt x="1875144" y="1852057"/>
                  <a:pt x="1770743" y="1886857"/>
                </a:cubicBezTo>
                <a:cubicBezTo>
                  <a:pt x="1756229" y="1896533"/>
                  <a:pt x="1739535" y="1903551"/>
                  <a:pt x="1727200" y="1915886"/>
                </a:cubicBezTo>
                <a:cubicBezTo>
                  <a:pt x="1658688" y="1984398"/>
                  <a:pt x="1730875" y="1932144"/>
                  <a:pt x="1683657" y="2002971"/>
                </a:cubicBezTo>
                <a:cubicBezTo>
                  <a:pt x="1672271" y="2020050"/>
                  <a:pt x="1654628" y="2032000"/>
                  <a:pt x="1640114" y="2046514"/>
                </a:cubicBezTo>
                <a:cubicBezTo>
                  <a:pt x="1587185" y="2205305"/>
                  <a:pt x="1671597" y="1964793"/>
                  <a:pt x="1596572" y="2133600"/>
                </a:cubicBezTo>
                <a:cubicBezTo>
                  <a:pt x="1576378" y="2179037"/>
                  <a:pt x="1565092" y="2230489"/>
                  <a:pt x="1553029" y="2278743"/>
                </a:cubicBezTo>
                <a:cubicBezTo>
                  <a:pt x="1548191" y="2365829"/>
                  <a:pt x="1549332" y="2453454"/>
                  <a:pt x="1538514" y="2540000"/>
                </a:cubicBezTo>
                <a:cubicBezTo>
                  <a:pt x="1528838" y="2617409"/>
                  <a:pt x="1507068" y="2610153"/>
                  <a:pt x="1494972" y="2670628"/>
                </a:cubicBezTo>
                <a:cubicBezTo>
                  <a:pt x="1490134" y="2694819"/>
                  <a:pt x="1492697" y="2721781"/>
                  <a:pt x="1480457" y="2743200"/>
                </a:cubicBezTo>
                <a:cubicBezTo>
                  <a:pt x="1462477" y="2774665"/>
                  <a:pt x="1419878" y="2772017"/>
                  <a:pt x="1393372" y="2786743"/>
                </a:cubicBezTo>
                <a:cubicBezTo>
                  <a:pt x="1224556" y="2880531"/>
                  <a:pt x="1388736" y="2817316"/>
                  <a:pt x="1219200" y="2873828"/>
                </a:cubicBezTo>
                <a:lnTo>
                  <a:pt x="1132114" y="2902857"/>
                </a:lnTo>
                <a:lnTo>
                  <a:pt x="1088572" y="2917371"/>
                </a:lnTo>
                <a:cubicBezTo>
                  <a:pt x="1074058" y="2927047"/>
                  <a:pt x="1060631" y="2938599"/>
                  <a:pt x="1045029" y="2946400"/>
                </a:cubicBezTo>
                <a:cubicBezTo>
                  <a:pt x="1031345" y="2953242"/>
                  <a:pt x="1016246" y="2956888"/>
                  <a:pt x="1001486" y="2960914"/>
                </a:cubicBezTo>
                <a:cubicBezTo>
                  <a:pt x="962996" y="2971411"/>
                  <a:pt x="923221" y="2977327"/>
                  <a:pt x="885372" y="2989943"/>
                </a:cubicBezTo>
                <a:cubicBezTo>
                  <a:pt x="785830" y="3023123"/>
                  <a:pt x="909390" y="2983937"/>
                  <a:pt x="769257" y="3018971"/>
                </a:cubicBezTo>
                <a:cubicBezTo>
                  <a:pt x="754414" y="3022682"/>
                  <a:pt x="740228" y="3028648"/>
                  <a:pt x="725714" y="3033486"/>
                </a:cubicBezTo>
                <a:cubicBezTo>
                  <a:pt x="643467" y="3028648"/>
                  <a:pt x="560953" y="3027169"/>
                  <a:pt x="478972" y="3018971"/>
                </a:cubicBezTo>
                <a:cubicBezTo>
                  <a:pt x="463749" y="3017449"/>
                  <a:pt x="450551" y="3006783"/>
                  <a:pt x="435429" y="3004457"/>
                </a:cubicBezTo>
                <a:cubicBezTo>
                  <a:pt x="387372" y="2997064"/>
                  <a:pt x="338667" y="2994781"/>
                  <a:pt x="290286" y="2989943"/>
                </a:cubicBezTo>
                <a:cubicBezTo>
                  <a:pt x="275772" y="2980267"/>
                  <a:pt x="262777" y="2967786"/>
                  <a:pt x="246743" y="2960914"/>
                </a:cubicBezTo>
                <a:cubicBezTo>
                  <a:pt x="228408" y="2953056"/>
                  <a:pt x="206006" y="2956297"/>
                  <a:pt x="188686" y="2946400"/>
                </a:cubicBezTo>
                <a:cubicBezTo>
                  <a:pt x="170864" y="2936216"/>
                  <a:pt x="159657" y="2917371"/>
                  <a:pt x="145143" y="2902857"/>
                </a:cubicBezTo>
                <a:cubicBezTo>
                  <a:pt x="135467" y="2873828"/>
                  <a:pt x="133087" y="2841231"/>
                  <a:pt x="116114" y="2815771"/>
                </a:cubicBezTo>
                <a:cubicBezTo>
                  <a:pt x="106438" y="2801257"/>
                  <a:pt x="94171" y="2788168"/>
                  <a:pt x="87086" y="2772228"/>
                </a:cubicBezTo>
                <a:cubicBezTo>
                  <a:pt x="74659" y="2744267"/>
                  <a:pt x="67733" y="2714171"/>
                  <a:pt x="58057" y="2685143"/>
                </a:cubicBezTo>
                <a:lnTo>
                  <a:pt x="43543" y="2641600"/>
                </a:lnTo>
                <a:cubicBezTo>
                  <a:pt x="38533" y="2521367"/>
                  <a:pt x="23547" y="2138466"/>
                  <a:pt x="14514" y="2002971"/>
                </a:cubicBezTo>
                <a:cubicBezTo>
                  <a:pt x="11280" y="1954456"/>
                  <a:pt x="4838" y="1906209"/>
                  <a:pt x="0" y="1857828"/>
                </a:cubicBezTo>
                <a:cubicBezTo>
                  <a:pt x="4838" y="1625600"/>
                  <a:pt x="6073" y="1393268"/>
                  <a:pt x="14514" y="1161143"/>
                </a:cubicBezTo>
                <a:cubicBezTo>
                  <a:pt x="15739" y="1127455"/>
                  <a:pt x="34419" y="1026506"/>
                  <a:pt x="43543" y="986971"/>
                </a:cubicBezTo>
                <a:cubicBezTo>
                  <a:pt x="105635" y="717907"/>
                  <a:pt x="48700" y="961667"/>
                  <a:pt x="87086" y="827314"/>
                </a:cubicBezTo>
                <a:cubicBezTo>
                  <a:pt x="92566" y="808134"/>
                  <a:pt x="95868" y="788364"/>
                  <a:pt x="101600" y="769257"/>
                </a:cubicBezTo>
                <a:cubicBezTo>
                  <a:pt x="110393" y="739949"/>
                  <a:pt x="120953" y="711200"/>
                  <a:pt x="130629" y="682171"/>
                </a:cubicBezTo>
                <a:lnTo>
                  <a:pt x="145143" y="638628"/>
                </a:lnTo>
                <a:cubicBezTo>
                  <a:pt x="179945" y="534222"/>
                  <a:pt x="137719" y="664613"/>
                  <a:pt x="174172" y="537028"/>
                </a:cubicBezTo>
                <a:cubicBezTo>
                  <a:pt x="182221" y="508857"/>
                  <a:pt x="193861" y="469821"/>
                  <a:pt x="217714" y="449943"/>
                </a:cubicBezTo>
                <a:cubicBezTo>
                  <a:pt x="234336" y="436091"/>
                  <a:pt x="256986" y="431649"/>
                  <a:pt x="275772" y="420914"/>
                </a:cubicBezTo>
                <a:cubicBezTo>
                  <a:pt x="290917" y="412260"/>
                  <a:pt x="304800" y="401562"/>
                  <a:pt x="319314" y="391886"/>
                </a:cubicBezTo>
                <a:cubicBezTo>
                  <a:pt x="367696" y="319314"/>
                  <a:pt x="333828" y="358020"/>
                  <a:pt x="435429" y="290286"/>
                </a:cubicBezTo>
                <a:lnTo>
                  <a:pt x="478972" y="261257"/>
                </a:lnTo>
                <a:lnTo>
                  <a:pt x="522514" y="232228"/>
                </a:lnTo>
                <a:cubicBezTo>
                  <a:pt x="532190" y="217714"/>
                  <a:pt x="536751" y="197931"/>
                  <a:pt x="551543" y="188686"/>
                </a:cubicBezTo>
                <a:cubicBezTo>
                  <a:pt x="577491" y="172469"/>
                  <a:pt x="609600" y="169333"/>
                  <a:pt x="638629" y="159657"/>
                </a:cubicBezTo>
                <a:lnTo>
                  <a:pt x="682172" y="145143"/>
                </a:lnTo>
                <a:cubicBezTo>
                  <a:pt x="696686" y="140305"/>
                  <a:pt x="710508" y="132317"/>
                  <a:pt x="725714" y="130628"/>
                </a:cubicBezTo>
                <a:lnTo>
                  <a:pt x="856343" y="116114"/>
                </a:lnTo>
                <a:lnTo>
                  <a:pt x="943429" y="87086"/>
                </a:lnTo>
                <a:lnTo>
                  <a:pt x="986972" y="72571"/>
                </a:lnTo>
                <a:cubicBezTo>
                  <a:pt x="1030515" y="77409"/>
                  <a:pt x="1074385" y="79883"/>
                  <a:pt x="1117600" y="87086"/>
                </a:cubicBezTo>
                <a:cubicBezTo>
                  <a:pt x="1213862" y="103130"/>
                  <a:pt x="1130624" y="101600"/>
                  <a:pt x="1175657" y="10160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олилиния 22"/>
          <p:cNvSpPr/>
          <p:nvPr/>
        </p:nvSpPr>
        <p:spPr>
          <a:xfrm>
            <a:off x="3275215" y="1429789"/>
            <a:ext cx="33250" cy="27709"/>
          </a:xfrm>
          <a:custGeom>
            <a:avLst/>
            <a:gdLst>
              <a:gd name="connsiteX0" fmla="*/ 33250 w 33250"/>
              <a:gd name="connsiteY0" fmla="*/ 0 h 27709"/>
              <a:gd name="connsiteX1" fmla="*/ 0 w 33250"/>
              <a:gd name="connsiteY1" fmla="*/ 27709 h 27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3250" h="27709">
                <a:moveTo>
                  <a:pt x="33250" y="0"/>
                </a:moveTo>
                <a:cubicBezTo>
                  <a:pt x="3501" y="23799"/>
                  <a:pt x="13904" y="13802"/>
                  <a:pt x="0" y="27709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186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6" grpId="0" animBg="1"/>
      <p:bldP spid="17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20040"/>
            <a:ext cx="7300664" cy="732696"/>
          </a:xfrm>
        </p:spPr>
        <p:txBody>
          <a:bodyPr>
            <a:normAutofit fontScale="90000"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№5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занятию 12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Назови животных, обведи красным карандашом тех, от кого Колобок убежал, а чёрным карандашом того, кто съел Колобка </a:t>
            </a:r>
            <a:b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щелчку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животные обводятся)  </a:t>
            </a:r>
            <a:endParaRPr lang="ru-RU" sz="1600" dirty="0"/>
          </a:p>
        </p:txBody>
      </p:sp>
      <p:pic>
        <p:nvPicPr>
          <p:cNvPr id="11266" name="Picture 2" descr="C:\Users\Admin\Pictures\KVADPhoto+\сред 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052736"/>
            <a:ext cx="5400600" cy="5709979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олилиния 3"/>
          <p:cNvSpPr/>
          <p:nvPr/>
        </p:nvSpPr>
        <p:spPr>
          <a:xfrm>
            <a:off x="2599509" y="5029200"/>
            <a:ext cx="1123405" cy="1541417"/>
          </a:xfrm>
          <a:custGeom>
            <a:avLst/>
            <a:gdLst>
              <a:gd name="connsiteX0" fmla="*/ 352697 w 1123405"/>
              <a:gd name="connsiteY0" fmla="*/ 26126 h 1541417"/>
              <a:gd name="connsiteX1" fmla="*/ 444137 w 1123405"/>
              <a:gd name="connsiteY1" fmla="*/ 13063 h 1541417"/>
              <a:gd name="connsiteX2" fmla="*/ 483325 w 1123405"/>
              <a:gd name="connsiteY2" fmla="*/ 0 h 1541417"/>
              <a:gd name="connsiteX3" fmla="*/ 679268 w 1123405"/>
              <a:gd name="connsiteY3" fmla="*/ 13063 h 1541417"/>
              <a:gd name="connsiteX4" fmla="*/ 757645 w 1123405"/>
              <a:gd name="connsiteY4" fmla="*/ 39189 h 1541417"/>
              <a:gd name="connsiteX5" fmla="*/ 836022 w 1123405"/>
              <a:gd name="connsiteY5" fmla="*/ 104503 h 1541417"/>
              <a:gd name="connsiteX6" fmla="*/ 862148 w 1123405"/>
              <a:gd name="connsiteY6" fmla="*/ 143691 h 1541417"/>
              <a:gd name="connsiteX7" fmla="*/ 901337 w 1123405"/>
              <a:gd name="connsiteY7" fmla="*/ 156754 h 1541417"/>
              <a:gd name="connsiteX8" fmla="*/ 914400 w 1123405"/>
              <a:gd name="connsiteY8" fmla="*/ 195943 h 1541417"/>
              <a:gd name="connsiteX9" fmla="*/ 953588 w 1123405"/>
              <a:gd name="connsiteY9" fmla="*/ 222069 h 1541417"/>
              <a:gd name="connsiteX10" fmla="*/ 966651 w 1123405"/>
              <a:gd name="connsiteY10" fmla="*/ 261257 h 1541417"/>
              <a:gd name="connsiteX11" fmla="*/ 1018902 w 1123405"/>
              <a:gd name="connsiteY11" fmla="*/ 339634 h 1541417"/>
              <a:gd name="connsiteX12" fmla="*/ 1058091 w 1123405"/>
              <a:gd name="connsiteY12" fmla="*/ 483326 h 1541417"/>
              <a:gd name="connsiteX13" fmla="*/ 1071154 w 1123405"/>
              <a:gd name="connsiteY13" fmla="*/ 640080 h 1541417"/>
              <a:gd name="connsiteX14" fmla="*/ 1084217 w 1123405"/>
              <a:gd name="connsiteY14" fmla="*/ 679269 h 1541417"/>
              <a:gd name="connsiteX15" fmla="*/ 1110342 w 1123405"/>
              <a:gd name="connsiteY15" fmla="*/ 783771 h 1541417"/>
              <a:gd name="connsiteX16" fmla="*/ 1123405 w 1123405"/>
              <a:gd name="connsiteY16" fmla="*/ 875211 h 1541417"/>
              <a:gd name="connsiteX17" fmla="*/ 1084217 w 1123405"/>
              <a:gd name="connsiteY17" fmla="*/ 1306286 h 1541417"/>
              <a:gd name="connsiteX18" fmla="*/ 1071154 w 1123405"/>
              <a:gd name="connsiteY18" fmla="*/ 1345474 h 1541417"/>
              <a:gd name="connsiteX19" fmla="*/ 1005840 w 1123405"/>
              <a:gd name="connsiteY19" fmla="*/ 1423851 h 1541417"/>
              <a:gd name="connsiteX20" fmla="*/ 966651 w 1123405"/>
              <a:gd name="connsiteY20" fmla="*/ 1436914 h 1541417"/>
              <a:gd name="connsiteX21" fmla="*/ 914400 w 1123405"/>
              <a:gd name="connsiteY21" fmla="*/ 1476103 h 1541417"/>
              <a:gd name="connsiteX22" fmla="*/ 875211 w 1123405"/>
              <a:gd name="connsiteY22" fmla="*/ 1515291 h 1541417"/>
              <a:gd name="connsiteX23" fmla="*/ 796834 w 1123405"/>
              <a:gd name="connsiteY23" fmla="*/ 1541417 h 1541417"/>
              <a:gd name="connsiteX24" fmla="*/ 444137 w 1123405"/>
              <a:gd name="connsiteY24" fmla="*/ 1528354 h 1541417"/>
              <a:gd name="connsiteX25" fmla="*/ 378822 w 1123405"/>
              <a:gd name="connsiteY25" fmla="*/ 1515291 h 1541417"/>
              <a:gd name="connsiteX26" fmla="*/ 300445 w 1123405"/>
              <a:gd name="connsiteY26" fmla="*/ 1502229 h 1541417"/>
              <a:gd name="connsiteX27" fmla="*/ 222068 w 1123405"/>
              <a:gd name="connsiteY27" fmla="*/ 1476103 h 1541417"/>
              <a:gd name="connsiteX28" fmla="*/ 156754 w 1123405"/>
              <a:gd name="connsiteY28" fmla="*/ 1397726 h 1541417"/>
              <a:gd name="connsiteX29" fmla="*/ 78377 w 1123405"/>
              <a:gd name="connsiteY29" fmla="*/ 1306286 h 1541417"/>
              <a:gd name="connsiteX30" fmla="*/ 26125 w 1123405"/>
              <a:gd name="connsiteY30" fmla="*/ 1149531 h 1541417"/>
              <a:gd name="connsiteX31" fmla="*/ 13062 w 1123405"/>
              <a:gd name="connsiteY31" fmla="*/ 1110343 h 1541417"/>
              <a:gd name="connsiteX32" fmla="*/ 0 w 1123405"/>
              <a:gd name="connsiteY32" fmla="*/ 1071154 h 1541417"/>
              <a:gd name="connsiteX33" fmla="*/ 26125 w 1123405"/>
              <a:gd name="connsiteY33" fmla="*/ 587829 h 1541417"/>
              <a:gd name="connsiteX34" fmla="*/ 52251 w 1123405"/>
              <a:gd name="connsiteY34" fmla="*/ 418011 h 1541417"/>
              <a:gd name="connsiteX35" fmla="*/ 78377 w 1123405"/>
              <a:gd name="connsiteY35" fmla="*/ 339634 h 1541417"/>
              <a:gd name="connsiteX36" fmla="*/ 117565 w 1123405"/>
              <a:gd name="connsiteY36" fmla="*/ 222069 h 1541417"/>
              <a:gd name="connsiteX37" fmla="*/ 130628 w 1123405"/>
              <a:gd name="connsiteY37" fmla="*/ 182880 h 1541417"/>
              <a:gd name="connsiteX38" fmla="*/ 222068 w 1123405"/>
              <a:gd name="connsiteY38" fmla="*/ 130629 h 1541417"/>
              <a:gd name="connsiteX39" fmla="*/ 326571 w 1123405"/>
              <a:gd name="connsiteY39" fmla="*/ 78377 h 1541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123405" h="1541417">
                <a:moveTo>
                  <a:pt x="352697" y="26126"/>
                </a:moveTo>
                <a:cubicBezTo>
                  <a:pt x="383177" y="21772"/>
                  <a:pt x="413945" y="19101"/>
                  <a:pt x="444137" y="13063"/>
                </a:cubicBezTo>
                <a:cubicBezTo>
                  <a:pt x="457639" y="10363"/>
                  <a:pt x="469556" y="0"/>
                  <a:pt x="483325" y="0"/>
                </a:cubicBezTo>
                <a:cubicBezTo>
                  <a:pt x="548784" y="0"/>
                  <a:pt x="613954" y="8709"/>
                  <a:pt x="679268" y="13063"/>
                </a:cubicBezTo>
                <a:cubicBezTo>
                  <a:pt x="705394" y="21772"/>
                  <a:pt x="738172" y="19716"/>
                  <a:pt x="757645" y="39189"/>
                </a:cubicBezTo>
                <a:cubicBezTo>
                  <a:pt x="807935" y="89478"/>
                  <a:pt x="781463" y="68129"/>
                  <a:pt x="836022" y="104503"/>
                </a:cubicBezTo>
                <a:cubicBezTo>
                  <a:pt x="844731" y="117566"/>
                  <a:pt x="849889" y="133884"/>
                  <a:pt x="862148" y="143691"/>
                </a:cubicBezTo>
                <a:cubicBezTo>
                  <a:pt x="872900" y="152293"/>
                  <a:pt x="891600" y="147017"/>
                  <a:pt x="901337" y="156754"/>
                </a:cubicBezTo>
                <a:cubicBezTo>
                  <a:pt x="911074" y="166491"/>
                  <a:pt x="905798" y="185191"/>
                  <a:pt x="914400" y="195943"/>
                </a:cubicBezTo>
                <a:cubicBezTo>
                  <a:pt x="924207" y="208202"/>
                  <a:pt x="940525" y="213360"/>
                  <a:pt x="953588" y="222069"/>
                </a:cubicBezTo>
                <a:cubicBezTo>
                  <a:pt x="957942" y="235132"/>
                  <a:pt x="959964" y="249220"/>
                  <a:pt x="966651" y="261257"/>
                </a:cubicBezTo>
                <a:cubicBezTo>
                  <a:pt x="981900" y="288705"/>
                  <a:pt x="1008973" y="309846"/>
                  <a:pt x="1018902" y="339634"/>
                </a:cubicBezTo>
                <a:cubicBezTo>
                  <a:pt x="1052049" y="439074"/>
                  <a:pt x="1039627" y="391007"/>
                  <a:pt x="1058091" y="483326"/>
                </a:cubicBezTo>
                <a:cubicBezTo>
                  <a:pt x="1062445" y="535577"/>
                  <a:pt x="1064224" y="588107"/>
                  <a:pt x="1071154" y="640080"/>
                </a:cubicBezTo>
                <a:cubicBezTo>
                  <a:pt x="1072974" y="653729"/>
                  <a:pt x="1080594" y="665985"/>
                  <a:pt x="1084217" y="679269"/>
                </a:cubicBezTo>
                <a:cubicBezTo>
                  <a:pt x="1093664" y="713910"/>
                  <a:pt x="1105264" y="748226"/>
                  <a:pt x="1110342" y="783771"/>
                </a:cubicBezTo>
                <a:lnTo>
                  <a:pt x="1123405" y="875211"/>
                </a:lnTo>
                <a:cubicBezTo>
                  <a:pt x="1109323" y="1255413"/>
                  <a:pt x="1147544" y="1116303"/>
                  <a:pt x="1084217" y="1306286"/>
                </a:cubicBezTo>
                <a:cubicBezTo>
                  <a:pt x="1079863" y="1319349"/>
                  <a:pt x="1078792" y="1334017"/>
                  <a:pt x="1071154" y="1345474"/>
                </a:cubicBezTo>
                <a:cubicBezTo>
                  <a:pt x="1051876" y="1374390"/>
                  <a:pt x="1036013" y="1403735"/>
                  <a:pt x="1005840" y="1423851"/>
                </a:cubicBezTo>
                <a:cubicBezTo>
                  <a:pt x="994383" y="1431489"/>
                  <a:pt x="979714" y="1432560"/>
                  <a:pt x="966651" y="1436914"/>
                </a:cubicBezTo>
                <a:cubicBezTo>
                  <a:pt x="949234" y="1449977"/>
                  <a:pt x="930930" y="1461934"/>
                  <a:pt x="914400" y="1476103"/>
                </a:cubicBezTo>
                <a:cubicBezTo>
                  <a:pt x="900374" y="1488125"/>
                  <a:pt x="891360" y="1506319"/>
                  <a:pt x="875211" y="1515291"/>
                </a:cubicBezTo>
                <a:cubicBezTo>
                  <a:pt x="851138" y="1528665"/>
                  <a:pt x="796834" y="1541417"/>
                  <a:pt x="796834" y="1541417"/>
                </a:cubicBezTo>
                <a:cubicBezTo>
                  <a:pt x="679268" y="1537063"/>
                  <a:pt x="561554" y="1535693"/>
                  <a:pt x="444137" y="1528354"/>
                </a:cubicBezTo>
                <a:cubicBezTo>
                  <a:pt x="421977" y="1526969"/>
                  <a:pt x="400667" y="1519263"/>
                  <a:pt x="378822" y="1515291"/>
                </a:cubicBezTo>
                <a:cubicBezTo>
                  <a:pt x="352763" y="1510553"/>
                  <a:pt x="326571" y="1506583"/>
                  <a:pt x="300445" y="1502229"/>
                </a:cubicBezTo>
                <a:cubicBezTo>
                  <a:pt x="274319" y="1493520"/>
                  <a:pt x="237344" y="1499017"/>
                  <a:pt x="222068" y="1476103"/>
                </a:cubicBezTo>
                <a:cubicBezTo>
                  <a:pt x="157201" y="1378803"/>
                  <a:pt x="240571" y="1498306"/>
                  <a:pt x="156754" y="1397726"/>
                </a:cubicBezTo>
                <a:cubicBezTo>
                  <a:pt x="57283" y="1278360"/>
                  <a:pt x="235364" y="1463273"/>
                  <a:pt x="78377" y="1306286"/>
                </a:cubicBezTo>
                <a:lnTo>
                  <a:pt x="26125" y="1149531"/>
                </a:lnTo>
                <a:lnTo>
                  <a:pt x="13062" y="1110343"/>
                </a:lnTo>
                <a:lnTo>
                  <a:pt x="0" y="1071154"/>
                </a:lnTo>
                <a:cubicBezTo>
                  <a:pt x="12364" y="724929"/>
                  <a:pt x="270" y="807596"/>
                  <a:pt x="26125" y="587829"/>
                </a:cubicBezTo>
                <a:cubicBezTo>
                  <a:pt x="31605" y="541251"/>
                  <a:pt x="38841" y="467180"/>
                  <a:pt x="52251" y="418011"/>
                </a:cubicBezTo>
                <a:cubicBezTo>
                  <a:pt x="59497" y="391442"/>
                  <a:pt x="69668" y="365760"/>
                  <a:pt x="78377" y="339634"/>
                </a:cubicBezTo>
                <a:lnTo>
                  <a:pt x="117565" y="222069"/>
                </a:lnTo>
                <a:cubicBezTo>
                  <a:pt x="121919" y="209006"/>
                  <a:pt x="119171" y="190518"/>
                  <a:pt x="130628" y="182880"/>
                </a:cubicBezTo>
                <a:cubicBezTo>
                  <a:pt x="165978" y="159313"/>
                  <a:pt x="180633" y="147203"/>
                  <a:pt x="222068" y="130629"/>
                </a:cubicBezTo>
                <a:cubicBezTo>
                  <a:pt x="322135" y="90602"/>
                  <a:pt x="276497" y="128451"/>
                  <a:pt x="326571" y="78377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лилиния 5"/>
          <p:cNvSpPr/>
          <p:nvPr/>
        </p:nvSpPr>
        <p:spPr>
          <a:xfrm>
            <a:off x="3526971" y="1097280"/>
            <a:ext cx="1084218" cy="2939143"/>
          </a:xfrm>
          <a:custGeom>
            <a:avLst/>
            <a:gdLst>
              <a:gd name="connsiteX0" fmla="*/ 509452 w 1084218"/>
              <a:gd name="connsiteY0" fmla="*/ 78377 h 2939143"/>
              <a:gd name="connsiteX1" fmla="*/ 574766 w 1084218"/>
              <a:gd name="connsiteY1" fmla="*/ 52251 h 2939143"/>
              <a:gd name="connsiteX2" fmla="*/ 613955 w 1084218"/>
              <a:gd name="connsiteY2" fmla="*/ 26126 h 2939143"/>
              <a:gd name="connsiteX3" fmla="*/ 666206 w 1084218"/>
              <a:gd name="connsiteY3" fmla="*/ 13063 h 2939143"/>
              <a:gd name="connsiteX4" fmla="*/ 731520 w 1084218"/>
              <a:gd name="connsiteY4" fmla="*/ 26126 h 2939143"/>
              <a:gd name="connsiteX5" fmla="*/ 796835 w 1084218"/>
              <a:gd name="connsiteY5" fmla="*/ 143691 h 2939143"/>
              <a:gd name="connsiteX6" fmla="*/ 822960 w 1084218"/>
              <a:gd name="connsiteY6" fmla="*/ 248194 h 2939143"/>
              <a:gd name="connsiteX7" fmla="*/ 875212 w 1084218"/>
              <a:gd name="connsiteY7" fmla="*/ 404949 h 2939143"/>
              <a:gd name="connsiteX8" fmla="*/ 888275 w 1084218"/>
              <a:gd name="connsiteY8" fmla="*/ 444137 h 2939143"/>
              <a:gd name="connsiteX9" fmla="*/ 1005840 w 1084218"/>
              <a:gd name="connsiteY9" fmla="*/ 548640 h 2939143"/>
              <a:gd name="connsiteX10" fmla="*/ 1018903 w 1084218"/>
              <a:gd name="connsiteY10" fmla="*/ 600891 h 2939143"/>
              <a:gd name="connsiteX11" fmla="*/ 1031966 w 1084218"/>
              <a:gd name="connsiteY11" fmla="*/ 679269 h 2939143"/>
              <a:gd name="connsiteX12" fmla="*/ 1045029 w 1084218"/>
              <a:gd name="connsiteY12" fmla="*/ 744583 h 2939143"/>
              <a:gd name="connsiteX13" fmla="*/ 1058092 w 1084218"/>
              <a:gd name="connsiteY13" fmla="*/ 914400 h 2939143"/>
              <a:gd name="connsiteX14" fmla="*/ 1071155 w 1084218"/>
              <a:gd name="connsiteY14" fmla="*/ 966651 h 2939143"/>
              <a:gd name="connsiteX15" fmla="*/ 1084218 w 1084218"/>
              <a:gd name="connsiteY15" fmla="*/ 1097280 h 2939143"/>
              <a:gd name="connsiteX16" fmla="*/ 1071155 w 1084218"/>
              <a:gd name="connsiteY16" fmla="*/ 1332411 h 2939143"/>
              <a:gd name="connsiteX17" fmla="*/ 1031966 w 1084218"/>
              <a:gd name="connsiteY17" fmla="*/ 1410789 h 2939143"/>
              <a:gd name="connsiteX18" fmla="*/ 992778 w 1084218"/>
              <a:gd name="connsiteY18" fmla="*/ 1449977 h 2939143"/>
              <a:gd name="connsiteX19" fmla="*/ 966652 w 1084218"/>
              <a:gd name="connsiteY19" fmla="*/ 1489166 h 2939143"/>
              <a:gd name="connsiteX20" fmla="*/ 966652 w 1084218"/>
              <a:gd name="connsiteY20" fmla="*/ 1737360 h 2939143"/>
              <a:gd name="connsiteX21" fmla="*/ 992778 w 1084218"/>
              <a:gd name="connsiteY21" fmla="*/ 1815737 h 2939143"/>
              <a:gd name="connsiteX22" fmla="*/ 1018903 w 1084218"/>
              <a:gd name="connsiteY22" fmla="*/ 1920240 h 2939143"/>
              <a:gd name="connsiteX23" fmla="*/ 992778 w 1084218"/>
              <a:gd name="connsiteY23" fmla="*/ 2259874 h 2939143"/>
              <a:gd name="connsiteX24" fmla="*/ 979715 w 1084218"/>
              <a:gd name="connsiteY24" fmla="*/ 2299063 h 2939143"/>
              <a:gd name="connsiteX25" fmla="*/ 940526 w 1084218"/>
              <a:gd name="connsiteY25" fmla="*/ 2442754 h 2939143"/>
              <a:gd name="connsiteX26" fmla="*/ 927463 w 1084218"/>
              <a:gd name="connsiteY26" fmla="*/ 2481943 h 2939143"/>
              <a:gd name="connsiteX27" fmla="*/ 940526 w 1084218"/>
              <a:gd name="connsiteY27" fmla="*/ 2677886 h 2939143"/>
              <a:gd name="connsiteX28" fmla="*/ 953589 w 1084218"/>
              <a:gd name="connsiteY28" fmla="*/ 2730137 h 2939143"/>
              <a:gd name="connsiteX29" fmla="*/ 940526 w 1084218"/>
              <a:gd name="connsiteY29" fmla="*/ 2808514 h 2939143"/>
              <a:gd name="connsiteX30" fmla="*/ 836023 w 1084218"/>
              <a:gd name="connsiteY30" fmla="*/ 2899954 h 2939143"/>
              <a:gd name="connsiteX31" fmla="*/ 757646 w 1084218"/>
              <a:gd name="connsiteY31" fmla="*/ 2913017 h 2939143"/>
              <a:gd name="connsiteX32" fmla="*/ 548640 w 1084218"/>
              <a:gd name="connsiteY32" fmla="*/ 2939143 h 2939143"/>
              <a:gd name="connsiteX33" fmla="*/ 326572 w 1084218"/>
              <a:gd name="connsiteY33" fmla="*/ 2913017 h 2939143"/>
              <a:gd name="connsiteX34" fmla="*/ 287383 w 1084218"/>
              <a:gd name="connsiteY34" fmla="*/ 2886891 h 2939143"/>
              <a:gd name="connsiteX35" fmla="*/ 248195 w 1084218"/>
              <a:gd name="connsiteY35" fmla="*/ 2769326 h 2939143"/>
              <a:gd name="connsiteX36" fmla="*/ 235132 w 1084218"/>
              <a:gd name="connsiteY36" fmla="*/ 2730137 h 2939143"/>
              <a:gd name="connsiteX37" fmla="*/ 222069 w 1084218"/>
              <a:gd name="connsiteY37" fmla="*/ 2390503 h 2939143"/>
              <a:gd name="connsiteX38" fmla="*/ 209006 w 1084218"/>
              <a:gd name="connsiteY38" fmla="*/ 2351314 h 2939143"/>
              <a:gd name="connsiteX39" fmla="*/ 182880 w 1084218"/>
              <a:gd name="connsiteY39" fmla="*/ 2312126 h 2939143"/>
              <a:gd name="connsiteX40" fmla="*/ 169818 w 1084218"/>
              <a:gd name="connsiteY40" fmla="*/ 2272937 h 2939143"/>
              <a:gd name="connsiteX41" fmla="*/ 143692 w 1084218"/>
              <a:gd name="connsiteY41" fmla="*/ 2233749 h 2939143"/>
              <a:gd name="connsiteX42" fmla="*/ 117566 w 1084218"/>
              <a:gd name="connsiteY42" fmla="*/ 2116183 h 2939143"/>
              <a:gd name="connsiteX43" fmla="*/ 130629 w 1084218"/>
              <a:gd name="connsiteY43" fmla="*/ 1894114 h 2939143"/>
              <a:gd name="connsiteX44" fmla="*/ 156755 w 1084218"/>
              <a:gd name="connsiteY44" fmla="*/ 1789611 h 2939143"/>
              <a:gd name="connsiteX45" fmla="*/ 169818 w 1084218"/>
              <a:gd name="connsiteY45" fmla="*/ 1737360 h 2939143"/>
              <a:gd name="connsiteX46" fmla="*/ 156755 w 1084218"/>
              <a:gd name="connsiteY46" fmla="*/ 1632857 h 2939143"/>
              <a:gd name="connsiteX47" fmla="*/ 130629 w 1084218"/>
              <a:gd name="connsiteY47" fmla="*/ 1554480 h 2939143"/>
              <a:gd name="connsiteX48" fmla="*/ 117566 w 1084218"/>
              <a:gd name="connsiteY48" fmla="*/ 1515291 h 2939143"/>
              <a:gd name="connsiteX49" fmla="*/ 91440 w 1084218"/>
              <a:gd name="connsiteY49" fmla="*/ 1476103 h 2939143"/>
              <a:gd name="connsiteX50" fmla="*/ 39189 w 1084218"/>
              <a:gd name="connsiteY50" fmla="*/ 1319349 h 2939143"/>
              <a:gd name="connsiteX51" fmla="*/ 26126 w 1084218"/>
              <a:gd name="connsiteY51" fmla="*/ 1280160 h 2939143"/>
              <a:gd name="connsiteX52" fmla="*/ 13063 w 1084218"/>
              <a:gd name="connsiteY52" fmla="*/ 1240971 h 2939143"/>
              <a:gd name="connsiteX53" fmla="*/ 0 w 1084218"/>
              <a:gd name="connsiteY53" fmla="*/ 1162594 h 2939143"/>
              <a:gd name="connsiteX54" fmla="*/ 13063 w 1084218"/>
              <a:gd name="connsiteY54" fmla="*/ 953589 h 2939143"/>
              <a:gd name="connsiteX55" fmla="*/ 39189 w 1084218"/>
              <a:gd name="connsiteY55" fmla="*/ 875211 h 2939143"/>
              <a:gd name="connsiteX56" fmla="*/ 65315 w 1084218"/>
              <a:gd name="connsiteY56" fmla="*/ 796834 h 2939143"/>
              <a:gd name="connsiteX57" fmla="*/ 78378 w 1084218"/>
              <a:gd name="connsiteY57" fmla="*/ 744583 h 2939143"/>
              <a:gd name="connsiteX58" fmla="*/ 91440 w 1084218"/>
              <a:gd name="connsiteY58" fmla="*/ 705394 h 2939143"/>
              <a:gd name="connsiteX59" fmla="*/ 104503 w 1084218"/>
              <a:gd name="connsiteY59" fmla="*/ 653143 h 2939143"/>
              <a:gd name="connsiteX60" fmla="*/ 117566 w 1084218"/>
              <a:gd name="connsiteY60" fmla="*/ 613954 h 2939143"/>
              <a:gd name="connsiteX61" fmla="*/ 130629 w 1084218"/>
              <a:gd name="connsiteY61" fmla="*/ 548640 h 2939143"/>
              <a:gd name="connsiteX62" fmla="*/ 156755 w 1084218"/>
              <a:gd name="connsiteY62" fmla="*/ 470263 h 2939143"/>
              <a:gd name="connsiteX63" fmla="*/ 169818 w 1084218"/>
              <a:gd name="connsiteY63" fmla="*/ 313509 h 2939143"/>
              <a:gd name="connsiteX64" fmla="*/ 195943 w 1084218"/>
              <a:gd name="connsiteY64" fmla="*/ 209006 h 2939143"/>
              <a:gd name="connsiteX65" fmla="*/ 209006 w 1084218"/>
              <a:gd name="connsiteY65" fmla="*/ 156754 h 2939143"/>
              <a:gd name="connsiteX66" fmla="*/ 248195 w 1084218"/>
              <a:gd name="connsiteY66" fmla="*/ 78377 h 2939143"/>
              <a:gd name="connsiteX67" fmla="*/ 287383 w 1084218"/>
              <a:gd name="connsiteY67" fmla="*/ 65314 h 2939143"/>
              <a:gd name="connsiteX68" fmla="*/ 326572 w 1084218"/>
              <a:gd name="connsiteY68" fmla="*/ 39189 h 2939143"/>
              <a:gd name="connsiteX69" fmla="*/ 404949 w 1084218"/>
              <a:gd name="connsiteY69" fmla="*/ 0 h 2939143"/>
              <a:gd name="connsiteX70" fmla="*/ 574766 w 1084218"/>
              <a:gd name="connsiteY70" fmla="*/ 13063 h 2939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084218" h="2939143">
                <a:moveTo>
                  <a:pt x="509452" y="78377"/>
                </a:moveTo>
                <a:cubicBezTo>
                  <a:pt x="531223" y="69668"/>
                  <a:pt x="553793" y="62737"/>
                  <a:pt x="574766" y="52251"/>
                </a:cubicBezTo>
                <a:cubicBezTo>
                  <a:pt x="588808" y="45230"/>
                  <a:pt x="599525" y="32310"/>
                  <a:pt x="613955" y="26126"/>
                </a:cubicBezTo>
                <a:cubicBezTo>
                  <a:pt x="630456" y="19054"/>
                  <a:pt x="648789" y="17417"/>
                  <a:pt x="666206" y="13063"/>
                </a:cubicBezTo>
                <a:cubicBezTo>
                  <a:pt x="687977" y="17417"/>
                  <a:pt x="713994" y="12495"/>
                  <a:pt x="731520" y="26126"/>
                </a:cubicBezTo>
                <a:cubicBezTo>
                  <a:pt x="764336" y="51650"/>
                  <a:pt x="785715" y="102916"/>
                  <a:pt x="796835" y="143691"/>
                </a:cubicBezTo>
                <a:cubicBezTo>
                  <a:pt x="806282" y="178332"/>
                  <a:pt x="811605" y="214130"/>
                  <a:pt x="822960" y="248194"/>
                </a:cubicBezTo>
                <a:lnTo>
                  <a:pt x="875212" y="404949"/>
                </a:lnTo>
                <a:cubicBezTo>
                  <a:pt x="879566" y="418012"/>
                  <a:pt x="878539" y="434401"/>
                  <a:pt x="888275" y="444137"/>
                </a:cubicBezTo>
                <a:cubicBezTo>
                  <a:pt x="977753" y="533615"/>
                  <a:pt x="935910" y="502019"/>
                  <a:pt x="1005840" y="548640"/>
                </a:cubicBezTo>
                <a:cubicBezTo>
                  <a:pt x="1010194" y="566057"/>
                  <a:pt x="1015382" y="583287"/>
                  <a:pt x="1018903" y="600891"/>
                </a:cubicBezTo>
                <a:cubicBezTo>
                  <a:pt x="1024097" y="626863"/>
                  <a:pt x="1027228" y="653210"/>
                  <a:pt x="1031966" y="679269"/>
                </a:cubicBezTo>
                <a:cubicBezTo>
                  <a:pt x="1035938" y="701113"/>
                  <a:pt x="1040675" y="722812"/>
                  <a:pt x="1045029" y="744583"/>
                </a:cubicBezTo>
                <a:cubicBezTo>
                  <a:pt x="1049383" y="801189"/>
                  <a:pt x="1051458" y="858016"/>
                  <a:pt x="1058092" y="914400"/>
                </a:cubicBezTo>
                <a:cubicBezTo>
                  <a:pt x="1060190" y="932230"/>
                  <a:pt x="1068616" y="948878"/>
                  <a:pt x="1071155" y="966651"/>
                </a:cubicBezTo>
                <a:cubicBezTo>
                  <a:pt x="1077344" y="1009971"/>
                  <a:pt x="1079864" y="1053737"/>
                  <a:pt x="1084218" y="1097280"/>
                </a:cubicBezTo>
                <a:cubicBezTo>
                  <a:pt x="1079864" y="1175657"/>
                  <a:pt x="1078597" y="1254267"/>
                  <a:pt x="1071155" y="1332411"/>
                </a:cubicBezTo>
                <a:cubicBezTo>
                  <a:pt x="1068621" y="1359018"/>
                  <a:pt x="1048064" y="1391471"/>
                  <a:pt x="1031966" y="1410789"/>
                </a:cubicBezTo>
                <a:cubicBezTo>
                  <a:pt x="1020140" y="1424981"/>
                  <a:pt x="1004604" y="1435785"/>
                  <a:pt x="992778" y="1449977"/>
                </a:cubicBezTo>
                <a:cubicBezTo>
                  <a:pt x="982727" y="1462038"/>
                  <a:pt x="975361" y="1476103"/>
                  <a:pt x="966652" y="1489166"/>
                </a:cubicBezTo>
                <a:cubicBezTo>
                  <a:pt x="948062" y="1600705"/>
                  <a:pt x="943398" y="1590089"/>
                  <a:pt x="966652" y="1737360"/>
                </a:cubicBezTo>
                <a:cubicBezTo>
                  <a:pt x="970947" y="1764562"/>
                  <a:pt x="984070" y="1789611"/>
                  <a:pt x="992778" y="1815737"/>
                </a:cubicBezTo>
                <a:cubicBezTo>
                  <a:pt x="1012859" y="1875980"/>
                  <a:pt x="1003142" y="1841438"/>
                  <a:pt x="1018903" y="1920240"/>
                </a:cubicBezTo>
                <a:cubicBezTo>
                  <a:pt x="1015565" y="1970312"/>
                  <a:pt x="1002270" y="2193425"/>
                  <a:pt x="992778" y="2259874"/>
                </a:cubicBezTo>
                <a:cubicBezTo>
                  <a:pt x="990831" y="2273505"/>
                  <a:pt x="983055" y="2285705"/>
                  <a:pt x="979715" y="2299063"/>
                </a:cubicBezTo>
                <a:cubicBezTo>
                  <a:pt x="942787" y="2446772"/>
                  <a:pt x="996575" y="2274609"/>
                  <a:pt x="940526" y="2442754"/>
                </a:cubicBezTo>
                <a:lnTo>
                  <a:pt x="927463" y="2481943"/>
                </a:lnTo>
                <a:cubicBezTo>
                  <a:pt x="931817" y="2547257"/>
                  <a:pt x="933673" y="2612786"/>
                  <a:pt x="940526" y="2677886"/>
                </a:cubicBezTo>
                <a:cubicBezTo>
                  <a:pt x="942405" y="2695740"/>
                  <a:pt x="953589" y="2712184"/>
                  <a:pt x="953589" y="2730137"/>
                </a:cubicBezTo>
                <a:cubicBezTo>
                  <a:pt x="953589" y="2756623"/>
                  <a:pt x="950713" y="2784065"/>
                  <a:pt x="940526" y="2808514"/>
                </a:cubicBezTo>
                <a:cubicBezTo>
                  <a:pt x="907053" y="2888849"/>
                  <a:pt x="902305" y="2886697"/>
                  <a:pt x="836023" y="2899954"/>
                </a:cubicBezTo>
                <a:cubicBezTo>
                  <a:pt x="810051" y="2905148"/>
                  <a:pt x="783824" y="2908990"/>
                  <a:pt x="757646" y="2913017"/>
                </a:cubicBezTo>
                <a:cubicBezTo>
                  <a:pt x="660723" y="2927928"/>
                  <a:pt x="653842" y="2927454"/>
                  <a:pt x="548640" y="2939143"/>
                </a:cubicBezTo>
                <a:cubicBezTo>
                  <a:pt x="519740" y="2937079"/>
                  <a:pt x="385953" y="2942708"/>
                  <a:pt x="326572" y="2913017"/>
                </a:cubicBezTo>
                <a:cubicBezTo>
                  <a:pt x="312530" y="2905996"/>
                  <a:pt x="300446" y="2895600"/>
                  <a:pt x="287383" y="2886891"/>
                </a:cubicBezTo>
                <a:lnTo>
                  <a:pt x="248195" y="2769326"/>
                </a:lnTo>
                <a:lnTo>
                  <a:pt x="235132" y="2730137"/>
                </a:lnTo>
                <a:cubicBezTo>
                  <a:pt x="230778" y="2616926"/>
                  <a:pt x="229864" y="2503530"/>
                  <a:pt x="222069" y="2390503"/>
                </a:cubicBezTo>
                <a:cubicBezTo>
                  <a:pt x="221122" y="2376766"/>
                  <a:pt x="215164" y="2363630"/>
                  <a:pt x="209006" y="2351314"/>
                </a:cubicBezTo>
                <a:cubicBezTo>
                  <a:pt x="201985" y="2337272"/>
                  <a:pt x="191589" y="2325189"/>
                  <a:pt x="182880" y="2312126"/>
                </a:cubicBezTo>
                <a:cubicBezTo>
                  <a:pt x="178526" y="2299063"/>
                  <a:pt x="175976" y="2285253"/>
                  <a:pt x="169818" y="2272937"/>
                </a:cubicBezTo>
                <a:cubicBezTo>
                  <a:pt x="162797" y="2258895"/>
                  <a:pt x="149876" y="2248179"/>
                  <a:pt x="143692" y="2233749"/>
                </a:cubicBezTo>
                <a:cubicBezTo>
                  <a:pt x="136774" y="2217608"/>
                  <a:pt x="119891" y="2127806"/>
                  <a:pt x="117566" y="2116183"/>
                </a:cubicBezTo>
                <a:cubicBezTo>
                  <a:pt x="121920" y="2042160"/>
                  <a:pt x="123916" y="1967960"/>
                  <a:pt x="130629" y="1894114"/>
                </a:cubicBezTo>
                <a:cubicBezTo>
                  <a:pt x="135940" y="1835689"/>
                  <a:pt x="143153" y="1837217"/>
                  <a:pt x="156755" y="1789611"/>
                </a:cubicBezTo>
                <a:cubicBezTo>
                  <a:pt x="161687" y="1772349"/>
                  <a:pt x="165464" y="1754777"/>
                  <a:pt x="169818" y="1737360"/>
                </a:cubicBezTo>
                <a:cubicBezTo>
                  <a:pt x="165464" y="1702526"/>
                  <a:pt x="164111" y="1667183"/>
                  <a:pt x="156755" y="1632857"/>
                </a:cubicBezTo>
                <a:cubicBezTo>
                  <a:pt x="150985" y="1605929"/>
                  <a:pt x="139338" y="1580606"/>
                  <a:pt x="130629" y="1554480"/>
                </a:cubicBezTo>
                <a:cubicBezTo>
                  <a:pt x="126275" y="1541417"/>
                  <a:pt x="125204" y="1526748"/>
                  <a:pt x="117566" y="1515291"/>
                </a:cubicBezTo>
                <a:lnTo>
                  <a:pt x="91440" y="1476103"/>
                </a:lnTo>
                <a:lnTo>
                  <a:pt x="39189" y="1319349"/>
                </a:lnTo>
                <a:lnTo>
                  <a:pt x="26126" y="1280160"/>
                </a:lnTo>
                <a:cubicBezTo>
                  <a:pt x="21772" y="1267097"/>
                  <a:pt x="15327" y="1254553"/>
                  <a:pt x="13063" y="1240971"/>
                </a:cubicBezTo>
                <a:lnTo>
                  <a:pt x="0" y="1162594"/>
                </a:lnTo>
                <a:cubicBezTo>
                  <a:pt x="4354" y="1092926"/>
                  <a:pt x="3631" y="1022753"/>
                  <a:pt x="13063" y="953589"/>
                </a:cubicBezTo>
                <a:cubicBezTo>
                  <a:pt x="16784" y="926302"/>
                  <a:pt x="30480" y="901337"/>
                  <a:pt x="39189" y="875211"/>
                </a:cubicBezTo>
                <a:lnTo>
                  <a:pt x="65315" y="796834"/>
                </a:lnTo>
                <a:cubicBezTo>
                  <a:pt x="69669" y="779417"/>
                  <a:pt x="73446" y="761845"/>
                  <a:pt x="78378" y="744583"/>
                </a:cubicBezTo>
                <a:cubicBezTo>
                  <a:pt x="82161" y="731343"/>
                  <a:pt x="87657" y="718634"/>
                  <a:pt x="91440" y="705394"/>
                </a:cubicBezTo>
                <a:cubicBezTo>
                  <a:pt x="96372" y="688132"/>
                  <a:pt x="99571" y="670405"/>
                  <a:pt x="104503" y="653143"/>
                </a:cubicBezTo>
                <a:cubicBezTo>
                  <a:pt x="108286" y="639903"/>
                  <a:pt x="114226" y="627312"/>
                  <a:pt x="117566" y="613954"/>
                </a:cubicBezTo>
                <a:cubicBezTo>
                  <a:pt x="122951" y="592414"/>
                  <a:pt x="124787" y="570060"/>
                  <a:pt x="130629" y="548640"/>
                </a:cubicBezTo>
                <a:cubicBezTo>
                  <a:pt x="137875" y="522071"/>
                  <a:pt x="156755" y="470263"/>
                  <a:pt x="156755" y="470263"/>
                </a:cubicBezTo>
                <a:cubicBezTo>
                  <a:pt x="161109" y="418012"/>
                  <a:pt x="163692" y="365582"/>
                  <a:pt x="169818" y="313509"/>
                </a:cubicBezTo>
                <a:cubicBezTo>
                  <a:pt x="177786" y="245776"/>
                  <a:pt x="180692" y="262383"/>
                  <a:pt x="195943" y="209006"/>
                </a:cubicBezTo>
                <a:cubicBezTo>
                  <a:pt x="200875" y="191743"/>
                  <a:pt x="204074" y="174017"/>
                  <a:pt x="209006" y="156754"/>
                </a:cubicBezTo>
                <a:cubicBezTo>
                  <a:pt x="216018" y="132213"/>
                  <a:pt x="226992" y="95340"/>
                  <a:pt x="248195" y="78377"/>
                </a:cubicBezTo>
                <a:cubicBezTo>
                  <a:pt x="258947" y="69775"/>
                  <a:pt x="275067" y="71472"/>
                  <a:pt x="287383" y="65314"/>
                </a:cubicBezTo>
                <a:cubicBezTo>
                  <a:pt x="301425" y="58293"/>
                  <a:pt x="312530" y="46210"/>
                  <a:pt x="326572" y="39189"/>
                </a:cubicBezTo>
                <a:cubicBezTo>
                  <a:pt x="434729" y="-14889"/>
                  <a:pt x="292647" y="74868"/>
                  <a:pt x="404949" y="0"/>
                </a:cubicBezTo>
                <a:lnTo>
                  <a:pt x="574766" y="13063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олилиния 6"/>
          <p:cNvSpPr/>
          <p:nvPr/>
        </p:nvSpPr>
        <p:spPr>
          <a:xfrm>
            <a:off x="1737360" y="2220686"/>
            <a:ext cx="2060563" cy="2952205"/>
          </a:xfrm>
          <a:custGeom>
            <a:avLst/>
            <a:gdLst>
              <a:gd name="connsiteX0" fmla="*/ 1345474 w 2060563"/>
              <a:gd name="connsiteY0" fmla="*/ 52251 h 2952205"/>
              <a:gd name="connsiteX1" fmla="*/ 1449977 w 2060563"/>
              <a:gd name="connsiteY1" fmla="*/ 26125 h 2952205"/>
              <a:gd name="connsiteX2" fmla="*/ 1489166 w 2060563"/>
              <a:gd name="connsiteY2" fmla="*/ 0 h 2952205"/>
              <a:gd name="connsiteX3" fmla="*/ 1606731 w 2060563"/>
              <a:gd name="connsiteY3" fmla="*/ 13063 h 2952205"/>
              <a:gd name="connsiteX4" fmla="*/ 1645920 w 2060563"/>
              <a:gd name="connsiteY4" fmla="*/ 26125 h 2952205"/>
              <a:gd name="connsiteX5" fmla="*/ 1724297 w 2060563"/>
              <a:gd name="connsiteY5" fmla="*/ 182880 h 2952205"/>
              <a:gd name="connsiteX6" fmla="*/ 1737360 w 2060563"/>
              <a:gd name="connsiteY6" fmla="*/ 222068 h 2952205"/>
              <a:gd name="connsiteX7" fmla="*/ 1750423 w 2060563"/>
              <a:gd name="connsiteY7" fmla="*/ 444137 h 2952205"/>
              <a:gd name="connsiteX8" fmla="*/ 1789611 w 2060563"/>
              <a:gd name="connsiteY8" fmla="*/ 457200 h 2952205"/>
              <a:gd name="connsiteX9" fmla="*/ 1881051 w 2060563"/>
              <a:gd name="connsiteY9" fmla="*/ 522514 h 2952205"/>
              <a:gd name="connsiteX10" fmla="*/ 1933303 w 2060563"/>
              <a:gd name="connsiteY10" fmla="*/ 640080 h 2952205"/>
              <a:gd name="connsiteX11" fmla="*/ 1946366 w 2060563"/>
              <a:gd name="connsiteY11" fmla="*/ 679268 h 2952205"/>
              <a:gd name="connsiteX12" fmla="*/ 1907177 w 2060563"/>
              <a:gd name="connsiteY12" fmla="*/ 849085 h 2952205"/>
              <a:gd name="connsiteX13" fmla="*/ 1841863 w 2060563"/>
              <a:gd name="connsiteY13" fmla="*/ 927463 h 2952205"/>
              <a:gd name="connsiteX14" fmla="*/ 1776549 w 2060563"/>
              <a:gd name="connsiteY14" fmla="*/ 1005840 h 2952205"/>
              <a:gd name="connsiteX15" fmla="*/ 1789611 w 2060563"/>
              <a:gd name="connsiteY15" fmla="*/ 1162594 h 2952205"/>
              <a:gd name="connsiteX16" fmla="*/ 1802674 w 2060563"/>
              <a:gd name="connsiteY16" fmla="*/ 1201783 h 2952205"/>
              <a:gd name="connsiteX17" fmla="*/ 1841863 w 2060563"/>
              <a:gd name="connsiteY17" fmla="*/ 1214845 h 2952205"/>
              <a:gd name="connsiteX18" fmla="*/ 1894114 w 2060563"/>
              <a:gd name="connsiteY18" fmla="*/ 1254034 h 2952205"/>
              <a:gd name="connsiteX19" fmla="*/ 1933303 w 2060563"/>
              <a:gd name="connsiteY19" fmla="*/ 1267097 h 2952205"/>
              <a:gd name="connsiteX20" fmla="*/ 2024743 w 2060563"/>
              <a:gd name="connsiteY20" fmla="*/ 1358537 h 2952205"/>
              <a:gd name="connsiteX21" fmla="*/ 2037806 w 2060563"/>
              <a:gd name="connsiteY21" fmla="*/ 1685108 h 2952205"/>
              <a:gd name="connsiteX22" fmla="*/ 2011680 w 2060563"/>
              <a:gd name="connsiteY22" fmla="*/ 1724297 h 2952205"/>
              <a:gd name="connsiteX23" fmla="*/ 1972491 w 2060563"/>
              <a:gd name="connsiteY23" fmla="*/ 1737360 h 2952205"/>
              <a:gd name="connsiteX24" fmla="*/ 1933303 w 2060563"/>
              <a:gd name="connsiteY24" fmla="*/ 1776548 h 2952205"/>
              <a:gd name="connsiteX25" fmla="*/ 1894114 w 2060563"/>
              <a:gd name="connsiteY25" fmla="*/ 1802674 h 2952205"/>
              <a:gd name="connsiteX26" fmla="*/ 1867989 w 2060563"/>
              <a:gd name="connsiteY26" fmla="*/ 1841863 h 2952205"/>
              <a:gd name="connsiteX27" fmla="*/ 1789611 w 2060563"/>
              <a:gd name="connsiteY27" fmla="*/ 1894114 h 2952205"/>
              <a:gd name="connsiteX28" fmla="*/ 1750423 w 2060563"/>
              <a:gd name="connsiteY28" fmla="*/ 1920240 h 2952205"/>
              <a:gd name="connsiteX29" fmla="*/ 1711234 w 2060563"/>
              <a:gd name="connsiteY29" fmla="*/ 1959428 h 2952205"/>
              <a:gd name="connsiteX30" fmla="*/ 1672046 w 2060563"/>
              <a:gd name="connsiteY30" fmla="*/ 1972491 h 2952205"/>
              <a:gd name="connsiteX31" fmla="*/ 1632857 w 2060563"/>
              <a:gd name="connsiteY31" fmla="*/ 1998617 h 2952205"/>
              <a:gd name="connsiteX32" fmla="*/ 1593669 w 2060563"/>
              <a:gd name="connsiteY32" fmla="*/ 2076994 h 2952205"/>
              <a:gd name="connsiteX33" fmla="*/ 1580606 w 2060563"/>
              <a:gd name="connsiteY33" fmla="*/ 2116183 h 2952205"/>
              <a:gd name="connsiteX34" fmla="*/ 1567543 w 2060563"/>
              <a:gd name="connsiteY34" fmla="*/ 2299063 h 2952205"/>
              <a:gd name="connsiteX35" fmla="*/ 1541417 w 2060563"/>
              <a:gd name="connsiteY35" fmla="*/ 2377440 h 2952205"/>
              <a:gd name="connsiteX36" fmla="*/ 1502229 w 2060563"/>
              <a:gd name="connsiteY36" fmla="*/ 2403565 h 2952205"/>
              <a:gd name="connsiteX37" fmla="*/ 1489166 w 2060563"/>
              <a:gd name="connsiteY37" fmla="*/ 2442754 h 2952205"/>
              <a:gd name="connsiteX38" fmla="*/ 1463040 w 2060563"/>
              <a:gd name="connsiteY38" fmla="*/ 2481943 h 2952205"/>
              <a:gd name="connsiteX39" fmla="*/ 1410789 w 2060563"/>
              <a:gd name="connsiteY39" fmla="*/ 2651760 h 2952205"/>
              <a:gd name="connsiteX40" fmla="*/ 1358537 w 2060563"/>
              <a:gd name="connsiteY40" fmla="*/ 2717074 h 2952205"/>
              <a:gd name="connsiteX41" fmla="*/ 1332411 w 2060563"/>
              <a:gd name="connsiteY41" fmla="*/ 2756263 h 2952205"/>
              <a:gd name="connsiteX42" fmla="*/ 1254034 w 2060563"/>
              <a:gd name="connsiteY42" fmla="*/ 2795451 h 2952205"/>
              <a:gd name="connsiteX43" fmla="*/ 1214846 w 2060563"/>
              <a:gd name="connsiteY43" fmla="*/ 2821577 h 2952205"/>
              <a:gd name="connsiteX44" fmla="*/ 1097280 w 2060563"/>
              <a:gd name="connsiteY44" fmla="*/ 2860765 h 2952205"/>
              <a:gd name="connsiteX45" fmla="*/ 979714 w 2060563"/>
              <a:gd name="connsiteY45" fmla="*/ 2899954 h 2952205"/>
              <a:gd name="connsiteX46" fmla="*/ 901337 w 2060563"/>
              <a:gd name="connsiteY46" fmla="*/ 2926080 h 2952205"/>
              <a:gd name="connsiteX47" fmla="*/ 757646 w 2060563"/>
              <a:gd name="connsiteY47" fmla="*/ 2952205 h 2952205"/>
              <a:gd name="connsiteX48" fmla="*/ 391886 w 2060563"/>
              <a:gd name="connsiteY48" fmla="*/ 2939143 h 2952205"/>
              <a:gd name="connsiteX49" fmla="*/ 339634 w 2060563"/>
              <a:gd name="connsiteY49" fmla="*/ 2926080 h 2952205"/>
              <a:gd name="connsiteX50" fmla="*/ 261257 w 2060563"/>
              <a:gd name="connsiteY50" fmla="*/ 2873828 h 2952205"/>
              <a:gd name="connsiteX51" fmla="*/ 235131 w 2060563"/>
              <a:gd name="connsiteY51" fmla="*/ 2834640 h 2952205"/>
              <a:gd name="connsiteX52" fmla="*/ 195943 w 2060563"/>
              <a:gd name="connsiteY52" fmla="*/ 2756263 h 2952205"/>
              <a:gd name="connsiteX53" fmla="*/ 143691 w 2060563"/>
              <a:gd name="connsiteY53" fmla="*/ 2638697 h 2952205"/>
              <a:gd name="connsiteX54" fmla="*/ 117566 w 2060563"/>
              <a:gd name="connsiteY54" fmla="*/ 2455817 h 2952205"/>
              <a:gd name="connsiteX55" fmla="*/ 130629 w 2060563"/>
              <a:gd name="connsiteY55" fmla="*/ 2364377 h 2952205"/>
              <a:gd name="connsiteX56" fmla="*/ 117566 w 2060563"/>
              <a:gd name="connsiteY56" fmla="*/ 1985554 h 2952205"/>
              <a:gd name="connsiteX57" fmla="*/ 78377 w 2060563"/>
              <a:gd name="connsiteY57" fmla="*/ 1894114 h 2952205"/>
              <a:gd name="connsiteX58" fmla="*/ 52251 w 2060563"/>
              <a:gd name="connsiteY58" fmla="*/ 1815737 h 2952205"/>
              <a:gd name="connsiteX59" fmla="*/ 13063 w 2060563"/>
              <a:gd name="connsiteY59" fmla="*/ 1685108 h 2952205"/>
              <a:gd name="connsiteX60" fmla="*/ 0 w 2060563"/>
              <a:gd name="connsiteY60" fmla="*/ 1606731 h 2952205"/>
              <a:gd name="connsiteX61" fmla="*/ 13063 w 2060563"/>
              <a:gd name="connsiteY61" fmla="*/ 1240971 h 2952205"/>
              <a:gd name="connsiteX62" fmla="*/ 26126 w 2060563"/>
              <a:gd name="connsiteY62" fmla="*/ 1201783 h 2952205"/>
              <a:gd name="connsiteX63" fmla="*/ 65314 w 2060563"/>
              <a:gd name="connsiteY63" fmla="*/ 1005840 h 2952205"/>
              <a:gd name="connsiteX64" fmla="*/ 104503 w 2060563"/>
              <a:gd name="connsiteY64" fmla="*/ 953588 h 2952205"/>
              <a:gd name="connsiteX65" fmla="*/ 117566 w 2060563"/>
              <a:gd name="connsiteY65" fmla="*/ 901337 h 2952205"/>
              <a:gd name="connsiteX66" fmla="*/ 169817 w 2060563"/>
              <a:gd name="connsiteY66" fmla="*/ 757645 h 2952205"/>
              <a:gd name="connsiteX67" fmla="*/ 195943 w 2060563"/>
              <a:gd name="connsiteY67" fmla="*/ 640080 h 2952205"/>
              <a:gd name="connsiteX68" fmla="*/ 235131 w 2060563"/>
              <a:gd name="connsiteY68" fmla="*/ 587828 h 2952205"/>
              <a:gd name="connsiteX69" fmla="*/ 261257 w 2060563"/>
              <a:gd name="connsiteY69" fmla="*/ 548640 h 2952205"/>
              <a:gd name="connsiteX70" fmla="*/ 300446 w 2060563"/>
              <a:gd name="connsiteY70" fmla="*/ 457200 h 2952205"/>
              <a:gd name="connsiteX71" fmla="*/ 339634 w 2060563"/>
              <a:gd name="connsiteY71" fmla="*/ 404948 h 2952205"/>
              <a:gd name="connsiteX72" fmla="*/ 365760 w 2060563"/>
              <a:gd name="connsiteY72" fmla="*/ 326571 h 2952205"/>
              <a:gd name="connsiteX73" fmla="*/ 378823 w 2060563"/>
              <a:gd name="connsiteY73" fmla="*/ 287383 h 2952205"/>
              <a:gd name="connsiteX74" fmla="*/ 431074 w 2060563"/>
              <a:gd name="connsiteY74" fmla="*/ 209005 h 2952205"/>
              <a:gd name="connsiteX75" fmla="*/ 457200 w 2060563"/>
              <a:gd name="connsiteY75" fmla="*/ 169817 h 2952205"/>
              <a:gd name="connsiteX76" fmla="*/ 535577 w 2060563"/>
              <a:gd name="connsiteY76" fmla="*/ 130628 h 2952205"/>
              <a:gd name="connsiteX77" fmla="*/ 574766 w 2060563"/>
              <a:gd name="connsiteY77" fmla="*/ 91440 h 2952205"/>
              <a:gd name="connsiteX78" fmla="*/ 613954 w 2060563"/>
              <a:gd name="connsiteY78" fmla="*/ 65314 h 2952205"/>
              <a:gd name="connsiteX79" fmla="*/ 822960 w 2060563"/>
              <a:gd name="connsiteY79" fmla="*/ 39188 h 2952205"/>
              <a:gd name="connsiteX80" fmla="*/ 888274 w 2060563"/>
              <a:gd name="connsiteY80" fmla="*/ 26125 h 2952205"/>
              <a:gd name="connsiteX81" fmla="*/ 927463 w 2060563"/>
              <a:gd name="connsiteY81" fmla="*/ 13063 h 2952205"/>
              <a:gd name="connsiteX82" fmla="*/ 1201783 w 2060563"/>
              <a:gd name="connsiteY82" fmla="*/ 26125 h 2952205"/>
              <a:gd name="connsiteX83" fmla="*/ 1254034 w 2060563"/>
              <a:gd name="connsiteY83" fmla="*/ 39188 h 2952205"/>
              <a:gd name="connsiteX84" fmla="*/ 1293223 w 2060563"/>
              <a:gd name="connsiteY84" fmla="*/ 78377 h 2952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2060563" h="2952205">
                <a:moveTo>
                  <a:pt x="1345474" y="52251"/>
                </a:moveTo>
                <a:cubicBezTo>
                  <a:pt x="1370320" y="47282"/>
                  <a:pt x="1423196" y="39515"/>
                  <a:pt x="1449977" y="26125"/>
                </a:cubicBezTo>
                <a:cubicBezTo>
                  <a:pt x="1464019" y="19104"/>
                  <a:pt x="1476103" y="8708"/>
                  <a:pt x="1489166" y="0"/>
                </a:cubicBezTo>
                <a:cubicBezTo>
                  <a:pt x="1528354" y="4354"/>
                  <a:pt x="1567838" y="6581"/>
                  <a:pt x="1606731" y="13063"/>
                </a:cubicBezTo>
                <a:cubicBezTo>
                  <a:pt x="1620313" y="15327"/>
                  <a:pt x="1636183" y="16388"/>
                  <a:pt x="1645920" y="26125"/>
                </a:cubicBezTo>
                <a:cubicBezTo>
                  <a:pt x="1696564" y="76769"/>
                  <a:pt x="1703049" y="119136"/>
                  <a:pt x="1724297" y="182880"/>
                </a:cubicBezTo>
                <a:lnTo>
                  <a:pt x="1737360" y="222068"/>
                </a:lnTo>
                <a:cubicBezTo>
                  <a:pt x="1741714" y="296091"/>
                  <a:pt x="1734338" y="371752"/>
                  <a:pt x="1750423" y="444137"/>
                </a:cubicBezTo>
                <a:cubicBezTo>
                  <a:pt x="1753410" y="457578"/>
                  <a:pt x="1777295" y="451042"/>
                  <a:pt x="1789611" y="457200"/>
                </a:cubicBezTo>
                <a:cubicBezTo>
                  <a:pt x="1804450" y="464619"/>
                  <a:pt x="1875129" y="516592"/>
                  <a:pt x="1881051" y="522514"/>
                </a:cubicBezTo>
                <a:cubicBezTo>
                  <a:pt x="1912102" y="553566"/>
                  <a:pt x="1920368" y="601275"/>
                  <a:pt x="1933303" y="640080"/>
                </a:cubicBezTo>
                <a:lnTo>
                  <a:pt x="1946366" y="679268"/>
                </a:lnTo>
                <a:cubicBezTo>
                  <a:pt x="1942773" y="704416"/>
                  <a:pt x="1931086" y="825176"/>
                  <a:pt x="1907177" y="849085"/>
                </a:cubicBezTo>
                <a:cubicBezTo>
                  <a:pt x="1792672" y="963593"/>
                  <a:pt x="1932810" y="818328"/>
                  <a:pt x="1841863" y="927463"/>
                </a:cubicBezTo>
                <a:cubicBezTo>
                  <a:pt x="1758052" y="1028035"/>
                  <a:pt x="1841408" y="908548"/>
                  <a:pt x="1776549" y="1005840"/>
                </a:cubicBezTo>
                <a:cubicBezTo>
                  <a:pt x="1780903" y="1058091"/>
                  <a:pt x="1782682" y="1110621"/>
                  <a:pt x="1789611" y="1162594"/>
                </a:cubicBezTo>
                <a:cubicBezTo>
                  <a:pt x="1791431" y="1176243"/>
                  <a:pt x="1792937" y="1192047"/>
                  <a:pt x="1802674" y="1201783"/>
                </a:cubicBezTo>
                <a:cubicBezTo>
                  <a:pt x="1812411" y="1211519"/>
                  <a:pt x="1828800" y="1210491"/>
                  <a:pt x="1841863" y="1214845"/>
                </a:cubicBezTo>
                <a:cubicBezTo>
                  <a:pt x="1859280" y="1227908"/>
                  <a:pt x="1875211" y="1243232"/>
                  <a:pt x="1894114" y="1254034"/>
                </a:cubicBezTo>
                <a:cubicBezTo>
                  <a:pt x="1906069" y="1260866"/>
                  <a:pt x="1923566" y="1257360"/>
                  <a:pt x="1933303" y="1267097"/>
                </a:cubicBezTo>
                <a:cubicBezTo>
                  <a:pt x="2038110" y="1371904"/>
                  <a:pt x="1936068" y="1328979"/>
                  <a:pt x="2024743" y="1358537"/>
                </a:cubicBezTo>
                <a:cubicBezTo>
                  <a:pt x="2071622" y="1499171"/>
                  <a:pt x="2068699" y="1458561"/>
                  <a:pt x="2037806" y="1685108"/>
                </a:cubicBezTo>
                <a:cubicBezTo>
                  <a:pt x="2035685" y="1700664"/>
                  <a:pt x="2023939" y="1714489"/>
                  <a:pt x="2011680" y="1724297"/>
                </a:cubicBezTo>
                <a:cubicBezTo>
                  <a:pt x="2000928" y="1732899"/>
                  <a:pt x="1985554" y="1733006"/>
                  <a:pt x="1972491" y="1737360"/>
                </a:cubicBezTo>
                <a:cubicBezTo>
                  <a:pt x="1959428" y="1750423"/>
                  <a:pt x="1947495" y="1764722"/>
                  <a:pt x="1933303" y="1776548"/>
                </a:cubicBezTo>
                <a:cubicBezTo>
                  <a:pt x="1921242" y="1786599"/>
                  <a:pt x="1905215" y="1791572"/>
                  <a:pt x="1894114" y="1802674"/>
                </a:cubicBezTo>
                <a:cubicBezTo>
                  <a:pt x="1883013" y="1813775"/>
                  <a:pt x="1879804" y="1831525"/>
                  <a:pt x="1867989" y="1841863"/>
                </a:cubicBezTo>
                <a:cubicBezTo>
                  <a:pt x="1844359" y="1862540"/>
                  <a:pt x="1815737" y="1876697"/>
                  <a:pt x="1789611" y="1894114"/>
                </a:cubicBezTo>
                <a:cubicBezTo>
                  <a:pt x="1776548" y="1902822"/>
                  <a:pt x="1761524" y="1909139"/>
                  <a:pt x="1750423" y="1920240"/>
                </a:cubicBezTo>
                <a:cubicBezTo>
                  <a:pt x="1737360" y="1933303"/>
                  <a:pt x="1726605" y="1949181"/>
                  <a:pt x="1711234" y="1959428"/>
                </a:cubicBezTo>
                <a:cubicBezTo>
                  <a:pt x="1699777" y="1967066"/>
                  <a:pt x="1684362" y="1966333"/>
                  <a:pt x="1672046" y="1972491"/>
                </a:cubicBezTo>
                <a:cubicBezTo>
                  <a:pt x="1658004" y="1979512"/>
                  <a:pt x="1645920" y="1989908"/>
                  <a:pt x="1632857" y="1998617"/>
                </a:cubicBezTo>
                <a:cubicBezTo>
                  <a:pt x="1600022" y="2097120"/>
                  <a:pt x="1644315" y="1975700"/>
                  <a:pt x="1593669" y="2076994"/>
                </a:cubicBezTo>
                <a:cubicBezTo>
                  <a:pt x="1587511" y="2089310"/>
                  <a:pt x="1584960" y="2103120"/>
                  <a:pt x="1580606" y="2116183"/>
                </a:cubicBezTo>
                <a:cubicBezTo>
                  <a:pt x="1576252" y="2177143"/>
                  <a:pt x="1576609" y="2238624"/>
                  <a:pt x="1567543" y="2299063"/>
                </a:cubicBezTo>
                <a:cubicBezTo>
                  <a:pt x="1563458" y="2326297"/>
                  <a:pt x="1564331" y="2362164"/>
                  <a:pt x="1541417" y="2377440"/>
                </a:cubicBezTo>
                <a:lnTo>
                  <a:pt x="1502229" y="2403565"/>
                </a:lnTo>
                <a:cubicBezTo>
                  <a:pt x="1497875" y="2416628"/>
                  <a:pt x="1495324" y="2430438"/>
                  <a:pt x="1489166" y="2442754"/>
                </a:cubicBezTo>
                <a:cubicBezTo>
                  <a:pt x="1482145" y="2456796"/>
                  <a:pt x="1466570" y="2466645"/>
                  <a:pt x="1463040" y="2481943"/>
                </a:cubicBezTo>
                <a:cubicBezTo>
                  <a:pt x="1422807" y="2656286"/>
                  <a:pt x="1491614" y="2570933"/>
                  <a:pt x="1410789" y="2651760"/>
                </a:cubicBezTo>
                <a:cubicBezTo>
                  <a:pt x="1385358" y="2728051"/>
                  <a:pt x="1417624" y="2657987"/>
                  <a:pt x="1358537" y="2717074"/>
                </a:cubicBezTo>
                <a:cubicBezTo>
                  <a:pt x="1347436" y="2728175"/>
                  <a:pt x="1343512" y="2745162"/>
                  <a:pt x="1332411" y="2756263"/>
                </a:cubicBezTo>
                <a:cubicBezTo>
                  <a:pt x="1307089" y="2781585"/>
                  <a:pt x="1285906" y="2784827"/>
                  <a:pt x="1254034" y="2795451"/>
                </a:cubicBezTo>
                <a:cubicBezTo>
                  <a:pt x="1240971" y="2804160"/>
                  <a:pt x="1229192" y="2815201"/>
                  <a:pt x="1214846" y="2821577"/>
                </a:cubicBezTo>
                <a:cubicBezTo>
                  <a:pt x="1214817" y="2821590"/>
                  <a:pt x="1116889" y="2854229"/>
                  <a:pt x="1097280" y="2860765"/>
                </a:cubicBezTo>
                <a:lnTo>
                  <a:pt x="979714" y="2899954"/>
                </a:lnTo>
                <a:cubicBezTo>
                  <a:pt x="979710" y="2899955"/>
                  <a:pt x="901340" y="2926079"/>
                  <a:pt x="901337" y="2926080"/>
                </a:cubicBezTo>
                <a:cubicBezTo>
                  <a:pt x="810051" y="2944337"/>
                  <a:pt x="857923" y="2935493"/>
                  <a:pt x="757646" y="2952205"/>
                </a:cubicBezTo>
                <a:cubicBezTo>
                  <a:pt x="635726" y="2947851"/>
                  <a:pt x="513646" y="2946753"/>
                  <a:pt x="391886" y="2939143"/>
                </a:cubicBezTo>
                <a:cubicBezTo>
                  <a:pt x="373968" y="2938023"/>
                  <a:pt x="355692" y="2934109"/>
                  <a:pt x="339634" y="2926080"/>
                </a:cubicBezTo>
                <a:cubicBezTo>
                  <a:pt x="311550" y="2912038"/>
                  <a:pt x="261257" y="2873828"/>
                  <a:pt x="261257" y="2873828"/>
                </a:cubicBezTo>
                <a:cubicBezTo>
                  <a:pt x="252548" y="2860765"/>
                  <a:pt x="242152" y="2848682"/>
                  <a:pt x="235131" y="2834640"/>
                </a:cubicBezTo>
                <a:cubicBezTo>
                  <a:pt x="181049" y="2726475"/>
                  <a:pt x="270816" y="2868570"/>
                  <a:pt x="195943" y="2756263"/>
                </a:cubicBezTo>
                <a:cubicBezTo>
                  <a:pt x="164852" y="2662991"/>
                  <a:pt x="185093" y="2700799"/>
                  <a:pt x="143691" y="2638697"/>
                </a:cubicBezTo>
                <a:cubicBezTo>
                  <a:pt x="119518" y="2566173"/>
                  <a:pt x="117566" y="2570289"/>
                  <a:pt x="117566" y="2455817"/>
                </a:cubicBezTo>
                <a:cubicBezTo>
                  <a:pt x="117566" y="2425028"/>
                  <a:pt x="126275" y="2394857"/>
                  <a:pt x="130629" y="2364377"/>
                </a:cubicBezTo>
                <a:cubicBezTo>
                  <a:pt x="126275" y="2238103"/>
                  <a:pt x="125210" y="2111672"/>
                  <a:pt x="117566" y="1985554"/>
                </a:cubicBezTo>
                <a:cubicBezTo>
                  <a:pt x="113322" y="1915536"/>
                  <a:pt x="103419" y="1950458"/>
                  <a:pt x="78377" y="1894114"/>
                </a:cubicBezTo>
                <a:cubicBezTo>
                  <a:pt x="67192" y="1868949"/>
                  <a:pt x="60959" y="1841863"/>
                  <a:pt x="52251" y="1815737"/>
                </a:cubicBezTo>
                <a:cubicBezTo>
                  <a:pt x="37815" y="1772429"/>
                  <a:pt x="22043" y="1730010"/>
                  <a:pt x="13063" y="1685108"/>
                </a:cubicBezTo>
                <a:cubicBezTo>
                  <a:pt x="7869" y="1659136"/>
                  <a:pt x="4354" y="1632857"/>
                  <a:pt x="0" y="1606731"/>
                </a:cubicBezTo>
                <a:cubicBezTo>
                  <a:pt x="4354" y="1484811"/>
                  <a:pt x="5208" y="1362716"/>
                  <a:pt x="13063" y="1240971"/>
                </a:cubicBezTo>
                <a:cubicBezTo>
                  <a:pt x="13950" y="1227230"/>
                  <a:pt x="23426" y="1215285"/>
                  <a:pt x="26126" y="1201783"/>
                </a:cubicBezTo>
                <a:cubicBezTo>
                  <a:pt x="33212" y="1166355"/>
                  <a:pt x="44614" y="1033440"/>
                  <a:pt x="65314" y="1005840"/>
                </a:cubicBezTo>
                <a:lnTo>
                  <a:pt x="104503" y="953588"/>
                </a:lnTo>
                <a:cubicBezTo>
                  <a:pt x="108857" y="936171"/>
                  <a:pt x="112407" y="918533"/>
                  <a:pt x="117566" y="901337"/>
                </a:cubicBezTo>
                <a:cubicBezTo>
                  <a:pt x="137692" y="834249"/>
                  <a:pt x="144885" y="819975"/>
                  <a:pt x="169817" y="757645"/>
                </a:cubicBezTo>
                <a:cubicBezTo>
                  <a:pt x="173015" y="738456"/>
                  <a:pt x="180809" y="666564"/>
                  <a:pt x="195943" y="640080"/>
                </a:cubicBezTo>
                <a:cubicBezTo>
                  <a:pt x="206745" y="621177"/>
                  <a:pt x="222477" y="605544"/>
                  <a:pt x="235131" y="587828"/>
                </a:cubicBezTo>
                <a:cubicBezTo>
                  <a:pt x="244256" y="575053"/>
                  <a:pt x="252548" y="561703"/>
                  <a:pt x="261257" y="548640"/>
                </a:cubicBezTo>
                <a:cubicBezTo>
                  <a:pt x="273956" y="510543"/>
                  <a:pt x="277385" y="494098"/>
                  <a:pt x="300446" y="457200"/>
                </a:cubicBezTo>
                <a:cubicBezTo>
                  <a:pt x="311985" y="438738"/>
                  <a:pt x="326571" y="422365"/>
                  <a:pt x="339634" y="404948"/>
                </a:cubicBezTo>
                <a:lnTo>
                  <a:pt x="365760" y="326571"/>
                </a:lnTo>
                <a:cubicBezTo>
                  <a:pt x="370114" y="313508"/>
                  <a:pt x="371185" y="298840"/>
                  <a:pt x="378823" y="287383"/>
                </a:cubicBezTo>
                <a:lnTo>
                  <a:pt x="431074" y="209005"/>
                </a:lnTo>
                <a:cubicBezTo>
                  <a:pt x="439782" y="195942"/>
                  <a:pt x="444137" y="178526"/>
                  <a:pt x="457200" y="169817"/>
                </a:cubicBezTo>
                <a:cubicBezTo>
                  <a:pt x="507846" y="136053"/>
                  <a:pt x="481495" y="148656"/>
                  <a:pt x="535577" y="130628"/>
                </a:cubicBezTo>
                <a:cubicBezTo>
                  <a:pt x="548640" y="117565"/>
                  <a:pt x="560574" y="103267"/>
                  <a:pt x="574766" y="91440"/>
                </a:cubicBezTo>
                <a:cubicBezTo>
                  <a:pt x="586827" y="81389"/>
                  <a:pt x="599912" y="72335"/>
                  <a:pt x="613954" y="65314"/>
                </a:cubicBezTo>
                <a:cubicBezTo>
                  <a:pt x="670346" y="37118"/>
                  <a:pt x="790550" y="41681"/>
                  <a:pt x="822960" y="39188"/>
                </a:cubicBezTo>
                <a:cubicBezTo>
                  <a:pt x="844731" y="34834"/>
                  <a:pt x="866734" y="31510"/>
                  <a:pt x="888274" y="26125"/>
                </a:cubicBezTo>
                <a:cubicBezTo>
                  <a:pt x="901632" y="22785"/>
                  <a:pt x="913693" y="13063"/>
                  <a:pt x="927463" y="13063"/>
                </a:cubicBezTo>
                <a:cubicBezTo>
                  <a:pt x="1019007" y="13063"/>
                  <a:pt x="1110343" y="21771"/>
                  <a:pt x="1201783" y="26125"/>
                </a:cubicBezTo>
                <a:cubicBezTo>
                  <a:pt x="1219200" y="30479"/>
                  <a:pt x="1239096" y="29229"/>
                  <a:pt x="1254034" y="39188"/>
                </a:cubicBezTo>
                <a:cubicBezTo>
                  <a:pt x="1318251" y="82000"/>
                  <a:pt x="1254566" y="78377"/>
                  <a:pt x="1293223" y="78377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лилиния 7"/>
          <p:cNvSpPr/>
          <p:nvPr/>
        </p:nvSpPr>
        <p:spPr>
          <a:xfrm>
            <a:off x="4637314" y="1502229"/>
            <a:ext cx="1815737" cy="2455817"/>
          </a:xfrm>
          <a:custGeom>
            <a:avLst/>
            <a:gdLst>
              <a:gd name="connsiteX0" fmla="*/ 809897 w 1815737"/>
              <a:gd name="connsiteY0" fmla="*/ 143691 h 2455817"/>
              <a:gd name="connsiteX1" fmla="*/ 940526 w 1815737"/>
              <a:gd name="connsiteY1" fmla="*/ 117565 h 2455817"/>
              <a:gd name="connsiteX2" fmla="*/ 1018903 w 1815737"/>
              <a:gd name="connsiteY2" fmla="*/ 78377 h 2455817"/>
              <a:gd name="connsiteX3" fmla="*/ 1110343 w 1815737"/>
              <a:gd name="connsiteY3" fmla="*/ 13062 h 2455817"/>
              <a:gd name="connsiteX4" fmla="*/ 1149532 w 1815737"/>
              <a:gd name="connsiteY4" fmla="*/ 0 h 2455817"/>
              <a:gd name="connsiteX5" fmla="*/ 1201783 w 1815737"/>
              <a:gd name="connsiteY5" fmla="*/ 65314 h 2455817"/>
              <a:gd name="connsiteX6" fmla="*/ 1240972 w 1815737"/>
              <a:gd name="connsiteY6" fmla="*/ 91440 h 2455817"/>
              <a:gd name="connsiteX7" fmla="*/ 1293223 w 1815737"/>
              <a:gd name="connsiteY7" fmla="*/ 130628 h 2455817"/>
              <a:gd name="connsiteX8" fmla="*/ 1293223 w 1815737"/>
              <a:gd name="connsiteY8" fmla="*/ 274320 h 2455817"/>
              <a:gd name="connsiteX9" fmla="*/ 1280160 w 1815737"/>
              <a:gd name="connsiteY9" fmla="*/ 313508 h 2455817"/>
              <a:gd name="connsiteX10" fmla="*/ 1240972 w 1815737"/>
              <a:gd name="connsiteY10" fmla="*/ 339634 h 2455817"/>
              <a:gd name="connsiteX11" fmla="*/ 1201783 w 1815737"/>
              <a:gd name="connsiteY11" fmla="*/ 418011 h 2455817"/>
              <a:gd name="connsiteX12" fmla="*/ 1188720 w 1815737"/>
              <a:gd name="connsiteY12" fmla="*/ 457200 h 2455817"/>
              <a:gd name="connsiteX13" fmla="*/ 1123406 w 1815737"/>
              <a:gd name="connsiteY13" fmla="*/ 548640 h 2455817"/>
              <a:gd name="connsiteX14" fmla="*/ 1084217 w 1815737"/>
              <a:gd name="connsiteY14" fmla="*/ 705394 h 2455817"/>
              <a:gd name="connsiteX15" fmla="*/ 1097280 w 1815737"/>
              <a:gd name="connsiteY15" fmla="*/ 809897 h 2455817"/>
              <a:gd name="connsiteX16" fmla="*/ 1136469 w 1815737"/>
              <a:gd name="connsiteY16" fmla="*/ 796834 h 2455817"/>
              <a:gd name="connsiteX17" fmla="*/ 1214846 w 1815737"/>
              <a:gd name="connsiteY17" fmla="*/ 744582 h 2455817"/>
              <a:gd name="connsiteX18" fmla="*/ 1254035 w 1815737"/>
              <a:gd name="connsiteY18" fmla="*/ 718457 h 2455817"/>
              <a:gd name="connsiteX19" fmla="*/ 1319349 w 1815737"/>
              <a:gd name="connsiteY19" fmla="*/ 666205 h 2455817"/>
              <a:gd name="connsiteX20" fmla="*/ 1345475 w 1815737"/>
              <a:gd name="connsiteY20" fmla="*/ 627017 h 2455817"/>
              <a:gd name="connsiteX21" fmla="*/ 1423852 w 1815737"/>
              <a:gd name="connsiteY21" fmla="*/ 600891 h 2455817"/>
              <a:gd name="connsiteX22" fmla="*/ 1463040 w 1815737"/>
              <a:gd name="connsiteY22" fmla="*/ 587828 h 2455817"/>
              <a:gd name="connsiteX23" fmla="*/ 1502229 w 1815737"/>
              <a:gd name="connsiteY23" fmla="*/ 561702 h 2455817"/>
              <a:gd name="connsiteX24" fmla="*/ 1606732 w 1815737"/>
              <a:gd name="connsiteY24" fmla="*/ 587828 h 2455817"/>
              <a:gd name="connsiteX25" fmla="*/ 1645920 w 1815737"/>
              <a:gd name="connsiteY25" fmla="*/ 613954 h 2455817"/>
              <a:gd name="connsiteX26" fmla="*/ 1724297 w 1815737"/>
              <a:gd name="connsiteY26" fmla="*/ 731520 h 2455817"/>
              <a:gd name="connsiteX27" fmla="*/ 1750423 w 1815737"/>
              <a:gd name="connsiteY27" fmla="*/ 770708 h 2455817"/>
              <a:gd name="connsiteX28" fmla="*/ 1789612 w 1815737"/>
              <a:gd name="connsiteY28" fmla="*/ 888274 h 2455817"/>
              <a:gd name="connsiteX29" fmla="*/ 1802675 w 1815737"/>
              <a:gd name="connsiteY29" fmla="*/ 927462 h 2455817"/>
              <a:gd name="connsiteX30" fmla="*/ 1815737 w 1815737"/>
              <a:gd name="connsiteY30" fmla="*/ 966651 h 2455817"/>
              <a:gd name="connsiteX31" fmla="*/ 1802675 w 1815737"/>
              <a:gd name="connsiteY31" fmla="*/ 1162594 h 2455817"/>
              <a:gd name="connsiteX32" fmla="*/ 1776549 w 1815737"/>
              <a:gd name="connsiteY32" fmla="*/ 1201782 h 2455817"/>
              <a:gd name="connsiteX33" fmla="*/ 1711235 w 1815737"/>
              <a:gd name="connsiteY33" fmla="*/ 1306285 h 2455817"/>
              <a:gd name="connsiteX34" fmla="*/ 1658983 w 1815737"/>
              <a:gd name="connsiteY34" fmla="*/ 1371600 h 2455817"/>
              <a:gd name="connsiteX35" fmla="*/ 1632857 w 1815737"/>
              <a:gd name="connsiteY35" fmla="*/ 1410788 h 2455817"/>
              <a:gd name="connsiteX36" fmla="*/ 1554480 w 1815737"/>
              <a:gd name="connsiteY36" fmla="*/ 1476102 h 2455817"/>
              <a:gd name="connsiteX37" fmla="*/ 1528355 w 1815737"/>
              <a:gd name="connsiteY37" fmla="*/ 1515291 h 2455817"/>
              <a:gd name="connsiteX38" fmla="*/ 1489166 w 1815737"/>
              <a:gd name="connsiteY38" fmla="*/ 1528354 h 2455817"/>
              <a:gd name="connsiteX39" fmla="*/ 1449977 w 1815737"/>
              <a:gd name="connsiteY39" fmla="*/ 1554480 h 2455817"/>
              <a:gd name="connsiteX40" fmla="*/ 1436915 w 1815737"/>
              <a:gd name="connsiteY40" fmla="*/ 1593668 h 2455817"/>
              <a:gd name="connsiteX41" fmla="*/ 1410789 w 1815737"/>
              <a:gd name="connsiteY41" fmla="*/ 1632857 h 2455817"/>
              <a:gd name="connsiteX42" fmla="*/ 1423852 w 1815737"/>
              <a:gd name="connsiteY42" fmla="*/ 1685108 h 2455817"/>
              <a:gd name="connsiteX43" fmla="*/ 1436915 w 1815737"/>
              <a:gd name="connsiteY43" fmla="*/ 1724297 h 2455817"/>
              <a:gd name="connsiteX44" fmla="*/ 1489166 w 1815737"/>
              <a:gd name="connsiteY44" fmla="*/ 1802674 h 2455817"/>
              <a:gd name="connsiteX45" fmla="*/ 1515292 w 1815737"/>
              <a:gd name="connsiteY45" fmla="*/ 1894114 h 2455817"/>
              <a:gd name="connsiteX46" fmla="*/ 1528355 w 1815737"/>
              <a:gd name="connsiteY46" fmla="*/ 1933302 h 2455817"/>
              <a:gd name="connsiteX47" fmla="*/ 1515292 w 1815737"/>
              <a:gd name="connsiteY47" fmla="*/ 2181497 h 2455817"/>
              <a:gd name="connsiteX48" fmla="*/ 1502229 w 1815737"/>
              <a:gd name="connsiteY48" fmla="*/ 2220685 h 2455817"/>
              <a:gd name="connsiteX49" fmla="*/ 1476103 w 1815737"/>
              <a:gd name="connsiteY49" fmla="*/ 2259874 h 2455817"/>
              <a:gd name="connsiteX50" fmla="*/ 1423852 w 1815737"/>
              <a:gd name="connsiteY50" fmla="*/ 2325188 h 2455817"/>
              <a:gd name="connsiteX51" fmla="*/ 1410789 w 1815737"/>
              <a:gd name="connsiteY51" fmla="*/ 2364377 h 2455817"/>
              <a:gd name="connsiteX52" fmla="*/ 1280160 w 1815737"/>
              <a:gd name="connsiteY52" fmla="*/ 2442754 h 2455817"/>
              <a:gd name="connsiteX53" fmla="*/ 1240972 w 1815737"/>
              <a:gd name="connsiteY53" fmla="*/ 2455817 h 2455817"/>
              <a:gd name="connsiteX54" fmla="*/ 1175657 w 1815737"/>
              <a:gd name="connsiteY54" fmla="*/ 2442754 h 2455817"/>
              <a:gd name="connsiteX55" fmla="*/ 1123406 w 1815737"/>
              <a:gd name="connsiteY55" fmla="*/ 2364377 h 2455817"/>
              <a:gd name="connsiteX56" fmla="*/ 1110343 w 1815737"/>
              <a:gd name="connsiteY56" fmla="*/ 2325188 h 2455817"/>
              <a:gd name="connsiteX57" fmla="*/ 1084217 w 1815737"/>
              <a:gd name="connsiteY57" fmla="*/ 2286000 h 2455817"/>
              <a:gd name="connsiteX58" fmla="*/ 1058092 w 1815737"/>
              <a:gd name="connsiteY58" fmla="*/ 2168434 h 2455817"/>
              <a:gd name="connsiteX59" fmla="*/ 1031966 w 1815737"/>
              <a:gd name="connsiteY59" fmla="*/ 2129245 h 2455817"/>
              <a:gd name="connsiteX60" fmla="*/ 992777 w 1815737"/>
              <a:gd name="connsiteY60" fmla="*/ 2116182 h 2455817"/>
              <a:gd name="connsiteX61" fmla="*/ 770709 w 1815737"/>
              <a:gd name="connsiteY61" fmla="*/ 2155371 h 2455817"/>
              <a:gd name="connsiteX62" fmla="*/ 744583 w 1815737"/>
              <a:gd name="connsiteY62" fmla="*/ 2194560 h 2455817"/>
              <a:gd name="connsiteX63" fmla="*/ 731520 w 1815737"/>
              <a:gd name="connsiteY63" fmla="*/ 2233748 h 2455817"/>
              <a:gd name="connsiteX64" fmla="*/ 718457 w 1815737"/>
              <a:gd name="connsiteY64" fmla="*/ 2312125 h 2455817"/>
              <a:gd name="connsiteX65" fmla="*/ 705395 w 1815737"/>
              <a:gd name="connsiteY65" fmla="*/ 2351314 h 2455817"/>
              <a:gd name="connsiteX66" fmla="*/ 627017 w 1815737"/>
              <a:gd name="connsiteY66" fmla="*/ 2377440 h 2455817"/>
              <a:gd name="connsiteX67" fmla="*/ 587829 w 1815737"/>
              <a:gd name="connsiteY67" fmla="*/ 2390502 h 2455817"/>
              <a:gd name="connsiteX68" fmla="*/ 365760 w 1815737"/>
              <a:gd name="connsiteY68" fmla="*/ 2364377 h 2455817"/>
              <a:gd name="connsiteX69" fmla="*/ 287383 w 1815737"/>
              <a:gd name="connsiteY69" fmla="*/ 2338251 h 2455817"/>
              <a:gd name="connsiteX70" fmla="*/ 169817 w 1815737"/>
              <a:gd name="connsiteY70" fmla="*/ 2312125 h 2455817"/>
              <a:gd name="connsiteX71" fmla="*/ 130629 w 1815737"/>
              <a:gd name="connsiteY71" fmla="*/ 2299062 h 2455817"/>
              <a:gd name="connsiteX72" fmla="*/ 78377 w 1815737"/>
              <a:gd name="connsiteY72" fmla="*/ 2181497 h 2455817"/>
              <a:gd name="connsiteX73" fmla="*/ 65315 w 1815737"/>
              <a:gd name="connsiteY73" fmla="*/ 2142308 h 2455817"/>
              <a:gd name="connsiteX74" fmla="*/ 78377 w 1815737"/>
              <a:gd name="connsiteY74" fmla="*/ 1894114 h 2455817"/>
              <a:gd name="connsiteX75" fmla="*/ 26126 w 1815737"/>
              <a:gd name="connsiteY75" fmla="*/ 1815737 h 2455817"/>
              <a:gd name="connsiteX76" fmla="*/ 0 w 1815737"/>
              <a:gd name="connsiteY76" fmla="*/ 1672045 h 2455817"/>
              <a:gd name="connsiteX77" fmla="*/ 13063 w 1815737"/>
              <a:gd name="connsiteY77" fmla="*/ 1567542 h 2455817"/>
              <a:gd name="connsiteX78" fmla="*/ 65315 w 1815737"/>
              <a:gd name="connsiteY78" fmla="*/ 1489165 h 2455817"/>
              <a:gd name="connsiteX79" fmla="*/ 104503 w 1815737"/>
              <a:gd name="connsiteY79" fmla="*/ 1449977 h 2455817"/>
              <a:gd name="connsiteX80" fmla="*/ 156755 w 1815737"/>
              <a:gd name="connsiteY80" fmla="*/ 1371600 h 2455817"/>
              <a:gd name="connsiteX81" fmla="*/ 195943 w 1815737"/>
              <a:gd name="connsiteY81" fmla="*/ 1254034 h 2455817"/>
              <a:gd name="connsiteX82" fmla="*/ 209006 w 1815737"/>
              <a:gd name="connsiteY82" fmla="*/ 1214845 h 2455817"/>
              <a:gd name="connsiteX83" fmla="*/ 222069 w 1815737"/>
              <a:gd name="connsiteY83" fmla="*/ 1123405 h 2455817"/>
              <a:gd name="connsiteX84" fmla="*/ 235132 w 1815737"/>
              <a:gd name="connsiteY84" fmla="*/ 1058091 h 2455817"/>
              <a:gd name="connsiteX85" fmla="*/ 248195 w 1815737"/>
              <a:gd name="connsiteY85" fmla="*/ 940525 h 2455817"/>
              <a:gd name="connsiteX86" fmla="*/ 261257 w 1815737"/>
              <a:gd name="connsiteY86" fmla="*/ 365760 h 2455817"/>
              <a:gd name="connsiteX87" fmla="*/ 287383 w 1815737"/>
              <a:gd name="connsiteY87" fmla="*/ 287382 h 2455817"/>
              <a:gd name="connsiteX88" fmla="*/ 313509 w 1815737"/>
              <a:gd name="connsiteY88" fmla="*/ 195942 h 2455817"/>
              <a:gd name="connsiteX89" fmla="*/ 339635 w 1815737"/>
              <a:gd name="connsiteY89" fmla="*/ 104502 h 2455817"/>
              <a:gd name="connsiteX90" fmla="*/ 365760 w 1815737"/>
              <a:gd name="connsiteY90" fmla="*/ 52251 h 2455817"/>
              <a:gd name="connsiteX91" fmla="*/ 574766 w 1815737"/>
              <a:gd name="connsiteY91" fmla="*/ 91440 h 2455817"/>
              <a:gd name="connsiteX92" fmla="*/ 613955 w 1815737"/>
              <a:gd name="connsiteY92" fmla="*/ 117565 h 2455817"/>
              <a:gd name="connsiteX93" fmla="*/ 640080 w 1815737"/>
              <a:gd name="connsiteY93" fmla="*/ 156754 h 2455817"/>
              <a:gd name="connsiteX94" fmla="*/ 757646 w 1815737"/>
              <a:gd name="connsiteY94" fmla="*/ 169817 h 2455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1815737" h="2455817">
                <a:moveTo>
                  <a:pt x="809897" y="143691"/>
                </a:moveTo>
                <a:cubicBezTo>
                  <a:pt x="843598" y="138877"/>
                  <a:pt x="904046" y="135805"/>
                  <a:pt x="940526" y="117565"/>
                </a:cubicBezTo>
                <a:cubicBezTo>
                  <a:pt x="1041820" y="66919"/>
                  <a:pt x="920400" y="111212"/>
                  <a:pt x="1018903" y="78377"/>
                </a:cubicBezTo>
                <a:cubicBezTo>
                  <a:pt x="1030731" y="69506"/>
                  <a:pt x="1091246" y="22610"/>
                  <a:pt x="1110343" y="13062"/>
                </a:cubicBezTo>
                <a:cubicBezTo>
                  <a:pt x="1122659" y="6904"/>
                  <a:pt x="1136469" y="4354"/>
                  <a:pt x="1149532" y="0"/>
                </a:cubicBezTo>
                <a:cubicBezTo>
                  <a:pt x="1261838" y="74870"/>
                  <a:pt x="1129674" y="-24823"/>
                  <a:pt x="1201783" y="65314"/>
                </a:cubicBezTo>
                <a:cubicBezTo>
                  <a:pt x="1211591" y="77573"/>
                  <a:pt x="1228197" y="82315"/>
                  <a:pt x="1240972" y="91440"/>
                </a:cubicBezTo>
                <a:cubicBezTo>
                  <a:pt x="1258688" y="104094"/>
                  <a:pt x="1275806" y="117565"/>
                  <a:pt x="1293223" y="130628"/>
                </a:cubicBezTo>
                <a:cubicBezTo>
                  <a:pt x="1311732" y="204663"/>
                  <a:pt x="1312292" y="178976"/>
                  <a:pt x="1293223" y="274320"/>
                </a:cubicBezTo>
                <a:cubicBezTo>
                  <a:pt x="1290523" y="287822"/>
                  <a:pt x="1288762" y="302756"/>
                  <a:pt x="1280160" y="313508"/>
                </a:cubicBezTo>
                <a:cubicBezTo>
                  <a:pt x="1270353" y="325767"/>
                  <a:pt x="1254035" y="330925"/>
                  <a:pt x="1240972" y="339634"/>
                </a:cubicBezTo>
                <a:cubicBezTo>
                  <a:pt x="1208137" y="438137"/>
                  <a:pt x="1252430" y="316717"/>
                  <a:pt x="1201783" y="418011"/>
                </a:cubicBezTo>
                <a:cubicBezTo>
                  <a:pt x="1195625" y="430327"/>
                  <a:pt x="1194878" y="444884"/>
                  <a:pt x="1188720" y="457200"/>
                </a:cubicBezTo>
                <a:cubicBezTo>
                  <a:pt x="1179169" y="476303"/>
                  <a:pt x="1132282" y="536805"/>
                  <a:pt x="1123406" y="548640"/>
                </a:cubicBezTo>
                <a:cubicBezTo>
                  <a:pt x="1088904" y="652144"/>
                  <a:pt x="1101807" y="599853"/>
                  <a:pt x="1084217" y="705394"/>
                </a:cubicBezTo>
                <a:cubicBezTo>
                  <a:pt x="1088571" y="740228"/>
                  <a:pt x="1079863" y="779417"/>
                  <a:pt x="1097280" y="809897"/>
                </a:cubicBezTo>
                <a:cubicBezTo>
                  <a:pt x="1104112" y="821852"/>
                  <a:pt x="1124432" y="803521"/>
                  <a:pt x="1136469" y="796834"/>
                </a:cubicBezTo>
                <a:cubicBezTo>
                  <a:pt x="1163917" y="781585"/>
                  <a:pt x="1188720" y="761999"/>
                  <a:pt x="1214846" y="744582"/>
                </a:cubicBezTo>
                <a:lnTo>
                  <a:pt x="1254035" y="718457"/>
                </a:lnTo>
                <a:cubicBezTo>
                  <a:pt x="1328901" y="606154"/>
                  <a:pt x="1229216" y="738310"/>
                  <a:pt x="1319349" y="666205"/>
                </a:cubicBezTo>
                <a:cubicBezTo>
                  <a:pt x="1331608" y="656398"/>
                  <a:pt x="1332162" y="635338"/>
                  <a:pt x="1345475" y="627017"/>
                </a:cubicBezTo>
                <a:cubicBezTo>
                  <a:pt x="1368828" y="612421"/>
                  <a:pt x="1397726" y="609600"/>
                  <a:pt x="1423852" y="600891"/>
                </a:cubicBezTo>
                <a:cubicBezTo>
                  <a:pt x="1436915" y="596537"/>
                  <a:pt x="1451583" y="595466"/>
                  <a:pt x="1463040" y="587828"/>
                </a:cubicBezTo>
                <a:lnTo>
                  <a:pt x="1502229" y="561702"/>
                </a:lnTo>
                <a:cubicBezTo>
                  <a:pt x="1527070" y="566670"/>
                  <a:pt x="1579954" y="574439"/>
                  <a:pt x="1606732" y="587828"/>
                </a:cubicBezTo>
                <a:cubicBezTo>
                  <a:pt x="1620774" y="594849"/>
                  <a:pt x="1632857" y="605245"/>
                  <a:pt x="1645920" y="613954"/>
                </a:cubicBezTo>
                <a:lnTo>
                  <a:pt x="1724297" y="731520"/>
                </a:lnTo>
                <a:lnTo>
                  <a:pt x="1750423" y="770708"/>
                </a:lnTo>
                <a:lnTo>
                  <a:pt x="1789612" y="888274"/>
                </a:lnTo>
                <a:lnTo>
                  <a:pt x="1802675" y="927462"/>
                </a:lnTo>
                <a:lnTo>
                  <a:pt x="1815737" y="966651"/>
                </a:lnTo>
                <a:cubicBezTo>
                  <a:pt x="1811383" y="1031965"/>
                  <a:pt x="1813436" y="1098025"/>
                  <a:pt x="1802675" y="1162594"/>
                </a:cubicBezTo>
                <a:cubicBezTo>
                  <a:pt x="1800094" y="1178080"/>
                  <a:pt x="1782925" y="1187436"/>
                  <a:pt x="1776549" y="1201782"/>
                </a:cubicBezTo>
                <a:cubicBezTo>
                  <a:pt x="1730731" y="1304872"/>
                  <a:pt x="1781733" y="1259287"/>
                  <a:pt x="1711235" y="1306285"/>
                </a:cubicBezTo>
                <a:cubicBezTo>
                  <a:pt x="1685804" y="1382577"/>
                  <a:pt x="1718070" y="1312514"/>
                  <a:pt x="1658983" y="1371600"/>
                </a:cubicBezTo>
                <a:cubicBezTo>
                  <a:pt x="1647882" y="1382701"/>
                  <a:pt x="1642908" y="1398727"/>
                  <a:pt x="1632857" y="1410788"/>
                </a:cubicBezTo>
                <a:cubicBezTo>
                  <a:pt x="1601423" y="1448509"/>
                  <a:pt x="1593016" y="1450412"/>
                  <a:pt x="1554480" y="1476102"/>
                </a:cubicBezTo>
                <a:cubicBezTo>
                  <a:pt x="1545772" y="1489165"/>
                  <a:pt x="1540614" y="1505483"/>
                  <a:pt x="1528355" y="1515291"/>
                </a:cubicBezTo>
                <a:cubicBezTo>
                  <a:pt x="1517603" y="1523893"/>
                  <a:pt x="1501482" y="1522196"/>
                  <a:pt x="1489166" y="1528354"/>
                </a:cubicBezTo>
                <a:cubicBezTo>
                  <a:pt x="1475124" y="1535375"/>
                  <a:pt x="1463040" y="1545771"/>
                  <a:pt x="1449977" y="1554480"/>
                </a:cubicBezTo>
                <a:cubicBezTo>
                  <a:pt x="1445623" y="1567543"/>
                  <a:pt x="1443073" y="1581352"/>
                  <a:pt x="1436915" y="1593668"/>
                </a:cubicBezTo>
                <a:cubicBezTo>
                  <a:pt x="1429894" y="1607710"/>
                  <a:pt x="1413009" y="1617315"/>
                  <a:pt x="1410789" y="1632857"/>
                </a:cubicBezTo>
                <a:cubicBezTo>
                  <a:pt x="1408250" y="1650630"/>
                  <a:pt x="1418920" y="1667846"/>
                  <a:pt x="1423852" y="1685108"/>
                </a:cubicBezTo>
                <a:cubicBezTo>
                  <a:pt x="1427635" y="1698348"/>
                  <a:pt x="1430228" y="1712260"/>
                  <a:pt x="1436915" y="1724297"/>
                </a:cubicBezTo>
                <a:cubicBezTo>
                  <a:pt x="1452164" y="1751745"/>
                  <a:pt x="1479237" y="1772886"/>
                  <a:pt x="1489166" y="1802674"/>
                </a:cubicBezTo>
                <a:cubicBezTo>
                  <a:pt x="1520486" y="1896633"/>
                  <a:pt x="1482487" y="1779297"/>
                  <a:pt x="1515292" y="1894114"/>
                </a:cubicBezTo>
                <a:cubicBezTo>
                  <a:pt x="1519075" y="1907353"/>
                  <a:pt x="1524001" y="1920239"/>
                  <a:pt x="1528355" y="1933302"/>
                </a:cubicBezTo>
                <a:cubicBezTo>
                  <a:pt x="1524001" y="2016034"/>
                  <a:pt x="1522793" y="2098991"/>
                  <a:pt x="1515292" y="2181497"/>
                </a:cubicBezTo>
                <a:cubicBezTo>
                  <a:pt x="1514045" y="2195210"/>
                  <a:pt x="1508387" y="2208369"/>
                  <a:pt x="1502229" y="2220685"/>
                </a:cubicBezTo>
                <a:cubicBezTo>
                  <a:pt x="1495208" y="2234727"/>
                  <a:pt x="1483124" y="2245832"/>
                  <a:pt x="1476103" y="2259874"/>
                </a:cubicBezTo>
                <a:cubicBezTo>
                  <a:pt x="1444555" y="2322970"/>
                  <a:pt x="1489913" y="2281147"/>
                  <a:pt x="1423852" y="2325188"/>
                </a:cubicBezTo>
                <a:cubicBezTo>
                  <a:pt x="1419498" y="2338251"/>
                  <a:pt x="1420526" y="2354640"/>
                  <a:pt x="1410789" y="2364377"/>
                </a:cubicBezTo>
                <a:cubicBezTo>
                  <a:pt x="1387573" y="2387593"/>
                  <a:pt x="1316238" y="2427292"/>
                  <a:pt x="1280160" y="2442754"/>
                </a:cubicBezTo>
                <a:cubicBezTo>
                  <a:pt x="1267504" y="2448178"/>
                  <a:pt x="1254035" y="2451463"/>
                  <a:pt x="1240972" y="2455817"/>
                </a:cubicBezTo>
                <a:cubicBezTo>
                  <a:pt x="1219200" y="2451463"/>
                  <a:pt x="1193183" y="2456385"/>
                  <a:pt x="1175657" y="2442754"/>
                </a:cubicBezTo>
                <a:cubicBezTo>
                  <a:pt x="1150872" y="2423477"/>
                  <a:pt x="1123406" y="2364377"/>
                  <a:pt x="1123406" y="2364377"/>
                </a:cubicBezTo>
                <a:cubicBezTo>
                  <a:pt x="1119052" y="2351314"/>
                  <a:pt x="1116501" y="2337504"/>
                  <a:pt x="1110343" y="2325188"/>
                </a:cubicBezTo>
                <a:cubicBezTo>
                  <a:pt x="1103322" y="2311146"/>
                  <a:pt x="1089182" y="2300894"/>
                  <a:pt x="1084217" y="2286000"/>
                </a:cubicBezTo>
                <a:cubicBezTo>
                  <a:pt x="1064146" y="2225787"/>
                  <a:pt x="1081998" y="2216245"/>
                  <a:pt x="1058092" y="2168434"/>
                </a:cubicBezTo>
                <a:cubicBezTo>
                  <a:pt x="1051071" y="2154392"/>
                  <a:pt x="1044225" y="2139053"/>
                  <a:pt x="1031966" y="2129245"/>
                </a:cubicBezTo>
                <a:cubicBezTo>
                  <a:pt x="1021214" y="2120643"/>
                  <a:pt x="1005840" y="2120536"/>
                  <a:pt x="992777" y="2116182"/>
                </a:cubicBezTo>
                <a:cubicBezTo>
                  <a:pt x="920057" y="2121376"/>
                  <a:pt x="828427" y="2097652"/>
                  <a:pt x="770709" y="2155371"/>
                </a:cubicBezTo>
                <a:cubicBezTo>
                  <a:pt x="759608" y="2166473"/>
                  <a:pt x="751604" y="2180518"/>
                  <a:pt x="744583" y="2194560"/>
                </a:cubicBezTo>
                <a:cubicBezTo>
                  <a:pt x="738425" y="2206876"/>
                  <a:pt x="735874" y="2220685"/>
                  <a:pt x="731520" y="2233748"/>
                </a:cubicBezTo>
                <a:cubicBezTo>
                  <a:pt x="727166" y="2259874"/>
                  <a:pt x="724202" y="2286270"/>
                  <a:pt x="718457" y="2312125"/>
                </a:cubicBezTo>
                <a:cubicBezTo>
                  <a:pt x="715470" y="2325567"/>
                  <a:pt x="716600" y="2343311"/>
                  <a:pt x="705395" y="2351314"/>
                </a:cubicBezTo>
                <a:cubicBezTo>
                  <a:pt x="682985" y="2367321"/>
                  <a:pt x="653143" y="2368731"/>
                  <a:pt x="627017" y="2377440"/>
                </a:cubicBezTo>
                <a:lnTo>
                  <a:pt x="587829" y="2390502"/>
                </a:lnTo>
                <a:cubicBezTo>
                  <a:pt x="555316" y="2387251"/>
                  <a:pt x="409931" y="2374570"/>
                  <a:pt x="365760" y="2364377"/>
                </a:cubicBezTo>
                <a:cubicBezTo>
                  <a:pt x="338926" y="2358185"/>
                  <a:pt x="314387" y="2343652"/>
                  <a:pt x="287383" y="2338251"/>
                </a:cubicBezTo>
                <a:cubicBezTo>
                  <a:pt x="242491" y="2329272"/>
                  <a:pt x="212859" y="2324423"/>
                  <a:pt x="169817" y="2312125"/>
                </a:cubicBezTo>
                <a:cubicBezTo>
                  <a:pt x="156578" y="2308342"/>
                  <a:pt x="143692" y="2303416"/>
                  <a:pt x="130629" y="2299062"/>
                </a:cubicBezTo>
                <a:cubicBezTo>
                  <a:pt x="89228" y="2236962"/>
                  <a:pt x="109466" y="2274765"/>
                  <a:pt x="78377" y="2181497"/>
                </a:cubicBezTo>
                <a:lnTo>
                  <a:pt x="65315" y="2142308"/>
                </a:lnTo>
                <a:cubicBezTo>
                  <a:pt x="99434" y="2039948"/>
                  <a:pt x="114083" y="2029796"/>
                  <a:pt x="78377" y="1894114"/>
                </a:cubicBezTo>
                <a:cubicBezTo>
                  <a:pt x="70386" y="1863749"/>
                  <a:pt x="26126" y="1815737"/>
                  <a:pt x="26126" y="1815737"/>
                </a:cubicBezTo>
                <a:cubicBezTo>
                  <a:pt x="7755" y="1760625"/>
                  <a:pt x="0" y="1745898"/>
                  <a:pt x="0" y="1672045"/>
                </a:cubicBezTo>
                <a:cubicBezTo>
                  <a:pt x="0" y="1636940"/>
                  <a:pt x="1256" y="1600602"/>
                  <a:pt x="13063" y="1567542"/>
                </a:cubicBezTo>
                <a:cubicBezTo>
                  <a:pt x="23624" y="1537972"/>
                  <a:pt x="43112" y="1511368"/>
                  <a:pt x="65315" y="1489165"/>
                </a:cubicBezTo>
                <a:cubicBezTo>
                  <a:pt x="78378" y="1476102"/>
                  <a:pt x="93161" y="1464559"/>
                  <a:pt x="104503" y="1449977"/>
                </a:cubicBezTo>
                <a:cubicBezTo>
                  <a:pt x="123780" y="1425192"/>
                  <a:pt x="156755" y="1371600"/>
                  <a:pt x="156755" y="1371600"/>
                </a:cubicBezTo>
                <a:lnTo>
                  <a:pt x="195943" y="1254034"/>
                </a:lnTo>
                <a:lnTo>
                  <a:pt x="209006" y="1214845"/>
                </a:lnTo>
                <a:cubicBezTo>
                  <a:pt x="213360" y="1184365"/>
                  <a:pt x="217007" y="1153776"/>
                  <a:pt x="222069" y="1123405"/>
                </a:cubicBezTo>
                <a:cubicBezTo>
                  <a:pt x="225719" y="1101505"/>
                  <a:pt x="231992" y="1080070"/>
                  <a:pt x="235132" y="1058091"/>
                </a:cubicBezTo>
                <a:cubicBezTo>
                  <a:pt x="240708" y="1019057"/>
                  <a:pt x="243841" y="979714"/>
                  <a:pt x="248195" y="940525"/>
                </a:cubicBezTo>
                <a:cubicBezTo>
                  <a:pt x="252549" y="748937"/>
                  <a:pt x="249780" y="557054"/>
                  <a:pt x="261257" y="365760"/>
                </a:cubicBezTo>
                <a:cubicBezTo>
                  <a:pt x="262906" y="338270"/>
                  <a:pt x="280704" y="314099"/>
                  <a:pt x="287383" y="287382"/>
                </a:cubicBezTo>
                <a:cubicBezTo>
                  <a:pt x="328220" y="124039"/>
                  <a:pt x="276028" y="327122"/>
                  <a:pt x="313509" y="195942"/>
                </a:cubicBezTo>
                <a:cubicBezTo>
                  <a:pt x="322979" y="162798"/>
                  <a:pt x="326212" y="135823"/>
                  <a:pt x="339635" y="104502"/>
                </a:cubicBezTo>
                <a:cubicBezTo>
                  <a:pt x="347306" y="86604"/>
                  <a:pt x="357052" y="69668"/>
                  <a:pt x="365760" y="52251"/>
                </a:cubicBezTo>
                <a:cubicBezTo>
                  <a:pt x="411731" y="56848"/>
                  <a:pt x="525396" y="58528"/>
                  <a:pt x="574766" y="91440"/>
                </a:cubicBezTo>
                <a:lnTo>
                  <a:pt x="613955" y="117565"/>
                </a:lnTo>
                <a:cubicBezTo>
                  <a:pt x="622663" y="130628"/>
                  <a:pt x="625503" y="150923"/>
                  <a:pt x="640080" y="156754"/>
                </a:cubicBezTo>
                <a:cubicBezTo>
                  <a:pt x="674087" y="170357"/>
                  <a:pt x="718758" y="169817"/>
                  <a:pt x="757646" y="169817"/>
                </a:cubicBezTo>
              </a:path>
            </a:pathLst>
          </a:cu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851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20040"/>
            <a:ext cx="7300664" cy="876712"/>
          </a:xfrm>
        </p:spPr>
        <p:txBody>
          <a:bodyPr>
            <a:normAutofit fontScale="90000"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№6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 занятию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Назови животных, скажи, какого размера собаки и их миски. Проведи стрелку от большой собаки к большой миске, от маленькой собачки к маленькой миске. </a:t>
            </a:r>
            <a:b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щелчку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появляются стрелки) </a:t>
            </a:r>
            <a:endParaRPr lang="ru-RU" sz="1600" dirty="0"/>
          </a:p>
        </p:txBody>
      </p:sp>
      <p:pic>
        <p:nvPicPr>
          <p:cNvPr id="12290" name="Picture 2" descr="C:\Users\Admin\Pictures\KVADPhoto+\сред 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7" y="1268760"/>
            <a:ext cx="5202681" cy="5163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низ 5"/>
          <p:cNvSpPr/>
          <p:nvPr/>
        </p:nvSpPr>
        <p:spPr>
          <a:xfrm rot="20643775" flipH="1">
            <a:off x="5464716" y="3792633"/>
            <a:ext cx="169078" cy="18114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2028935">
            <a:off x="3968983" y="5558766"/>
            <a:ext cx="792088" cy="1875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149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156648" cy="1368152"/>
          </a:xfrm>
        </p:spPr>
        <p:txBody>
          <a:bodyPr>
            <a:normAutofit fontScale="90000"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Семья, дом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Задание №1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 занятию 2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Мишутка собрал детёнышей разных животных в свой детский сад. Все малыши перепутались. Помоги Мишутке вернуть детёнышей мамам. Соедини линиями маму и её детёнышей, назови их. (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щелчку появляются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линии) </a:t>
            </a:r>
            <a:endParaRPr lang="ru-RU" sz="1600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406" y="1759924"/>
            <a:ext cx="4536504" cy="5098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Прямая соединительная линия 8"/>
          <p:cNvCxnSpPr/>
          <p:nvPr/>
        </p:nvCxnSpPr>
        <p:spPr>
          <a:xfrm flipH="1">
            <a:off x="3491880" y="3212976"/>
            <a:ext cx="1008112" cy="1368152"/>
          </a:xfrm>
          <a:prstGeom prst="line">
            <a:avLst/>
          </a:prstGeom>
          <a:ln w="38100" cmpd="sng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 flipV="1">
            <a:off x="3491881" y="3501009"/>
            <a:ext cx="1800199" cy="864095"/>
          </a:xfrm>
          <a:prstGeom prst="line">
            <a:avLst/>
          </a:prstGeom>
          <a:ln w="38100" cmpd="sng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796680" y="2780928"/>
            <a:ext cx="0" cy="3168352"/>
          </a:xfrm>
          <a:prstGeom prst="line">
            <a:avLst/>
          </a:prstGeom>
          <a:ln w="38100" cmpd="sng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3030522" y="6689726"/>
            <a:ext cx="2448272" cy="0"/>
          </a:xfrm>
          <a:prstGeom prst="line">
            <a:avLst/>
          </a:prstGeom>
          <a:ln w="38100" cmpd="sng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8298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20040"/>
            <a:ext cx="7228656" cy="804704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Знакомство, приветствие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Задание №1 к занятию 13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Подари девочке шарик, а мальчику флажок. (После щелчка появляется шарик и флажок)</a:t>
            </a:r>
            <a:endParaRPr lang="ru-RU" sz="1400" b="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Admin\Pictures\KVADPhoto+\сред 1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15" y="1340768"/>
            <a:ext cx="6051173" cy="5270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олилиния 10"/>
          <p:cNvSpPr/>
          <p:nvPr/>
        </p:nvSpPr>
        <p:spPr>
          <a:xfrm>
            <a:off x="2935683" y="2636912"/>
            <a:ext cx="609653" cy="666881"/>
          </a:xfrm>
          <a:custGeom>
            <a:avLst/>
            <a:gdLst>
              <a:gd name="connsiteX0" fmla="*/ 609653 w 609653"/>
              <a:gd name="connsiteY0" fmla="*/ 0 h 666881"/>
              <a:gd name="connsiteX1" fmla="*/ 568089 w 609653"/>
              <a:gd name="connsiteY1" fmla="*/ 235527 h 666881"/>
              <a:gd name="connsiteX2" fmla="*/ 540380 w 609653"/>
              <a:gd name="connsiteY2" fmla="*/ 277091 h 666881"/>
              <a:gd name="connsiteX3" fmla="*/ 498817 w 609653"/>
              <a:gd name="connsiteY3" fmla="*/ 360218 h 666881"/>
              <a:gd name="connsiteX4" fmla="*/ 457253 w 609653"/>
              <a:gd name="connsiteY4" fmla="*/ 387927 h 666881"/>
              <a:gd name="connsiteX5" fmla="*/ 443399 w 609653"/>
              <a:gd name="connsiteY5" fmla="*/ 429491 h 666881"/>
              <a:gd name="connsiteX6" fmla="*/ 318708 w 609653"/>
              <a:gd name="connsiteY6" fmla="*/ 498764 h 666881"/>
              <a:gd name="connsiteX7" fmla="*/ 277144 w 609653"/>
              <a:gd name="connsiteY7" fmla="*/ 526473 h 666881"/>
              <a:gd name="connsiteX8" fmla="*/ 194017 w 609653"/>
              <a:gd name="connsiteY8" fmla="*/ 554182 h 666881"/>
              <a:gd name="connsiteX9" fmla="*/ 97035 w 609653"/>
              <a:gd name="connsiteY9" fmla="*/ 581891 h 666881"/>
              <a:gd name="connsiteX10" fmla="*/ 55471 w 609653"/>
              <a:gd name="connsiteY10" fmla="*/ 595745 h 666881"/>
              <a:gd name="connsiteX11" fmla="*/ 27762 w 609653"/>
              <a:gd name="connsiteY11" fmla="*/ 623455 h 666881"/>
              <a:gd name="connsiteX12" fmla="*/ 53 w 609653"/>
              <a:gd name="connsiteY12" fmla="*/ 651164 h 666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53" h="666881">
                <a:moveTo>
                  <a:pt x="609653" y="0"/>
                </a:moveTo>
                <a:cubicBezTo>
                  <a:pt x="605242" y="48518"/>
                  <a:pt x="605009" y="180147"/>
                  <a:pt x="568089" y="235527"/>
                </a:cubicBezTo>
                <a:lnTo>
                  <a:pt x="540380" y="277091"/>
                </a:lnTo>
                <a:cubicBezTo>
                  <a:pt x="529112" y="310897"/>
                  <a:pt x="525675" y="333360"/>
                  <a:pt x="498817" y="360218"/>
                </a:cubicBezTo>
                <a:cubicBezTo>
                  <a:pt x="487043" y="371992"/>
                  <a:pt x="471108" y="378691"/>
                  <a:pt x="457253" y="387927"/>
                </a:cubicBezTo>
                <a:cubicBezTo>
                  <a:pt x="452635" y="401782"/>
                  <a:pt x="453726" y="419164"/>
                  <a:pt x="443399" y="429491"/>
                </a:cubicBezTo>
                <a:cubicBezTo>
                  <a:pt x="356036" y="516854"/>
                  <a:pt x="388393" y="463921"/>
                  <a:pt x="318708" y="498764"/>
                </a:cubicBezTo>
                <a:cubicBezTo>
                  <a:pt x="303815" y="506211"/>
                  <a:pt x="292360" y="519710"/>
                  <a:pt x="277144" y="526473"/>
                </a:cubicBezTo>
                <a:cubicBezTo>
                  <a:pt x="250454" y="538335"/>
                  <a:pt x="221726" y="544946"/>
                  <a:pt x="194017" y="554182"/>
                </a:cubicBezTo>
                <a:cubicBezTo>
                  <a:pt x="94383" y="587393"/>
                  <a:pt x="218782" y="547106"/>
                  <a:pt x="97035" y="581891"/>
                </a:cubicBezTo>
                <a:cubicBezTo>
                  <a:pt x="82993" y="585903"/>
                  <a:pt x="69326" y="591127"/>
                  <a:pt x="55471" y="595745"/>
                </a:cubicBezTo>
                <a:cubicBezTo>
                  <a:pt x="46235" y="604982"/>
                  <a:pt x="35922" y="613255"/>
                  <a:pt x="27762" y="623455"/>
                </a:cubicBezTo>
                <a:cubicBezTo>
                  <a:pt x="-2509" y="661294"/>
                  <a:pt x="53" y="683768"/>
                  <a:pt x="53" y="65116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3185657" y="1268760"/>
            <a:ext cx="719357" cy="1368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788024" y="3003679"/>
            <a:ext cx="936104" cy="49637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илиния 17"/>
          <p:cNvSpPr/>
          <p:nvPr/>
        </p:nvSpPr>
        <p:spPr>
          <a:xfrm>
            <a:off x="5708670" y="3510787"/>
            <a:ext cx="13854" cy="152400"/>
          </a:xfrm>
          <a:custGeom>
            <a:avLst/>
            <a:gdLst>
              <a:gd name="connsiteX0" fmla="*/ 0 w 13854"/>
              <a:gd name="connsiteY0" fmla="*/ 152400 h 152400"/>
              <a:gd name="connsiteX1" fmla="*/ 13854 w 13854"/>
              <a:gd name="connsiteY1" fmla="*/ 0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3854" h="152400">
                <a:moveTo>
                  <a:pt x="0" y="152400"/>
                </a:moveTo>
                <a:lnTo>
                  <a:pt x="13854" y="0"/>
                </a:lnTo>
              </a:path>
            </a:pathLst>
          </a:cu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88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" grpId="0" animBg="1"/>
      <p:bldP spid="14" grpId="0" animBg="1"/>
      <p:bldP spid="1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20040"/>
            <a:ext cx="7228656" cy="876712"/>
          </a:xfrm>
        </p:spPr>
        <p:txBody>
          <a:bodyPr>
            <a:normAutofit fontScale="90000"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№2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 занятию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Покажи стрелками, где чей дом. Пусть стрелка скажет: Вот мой дом». 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 щелчку появляются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стрелки) </a:t>
            </a:r>
            <a:endParaRPr lang="ru-RU" sz="1600" dirty="0"/>
          </a:p>
        </p:txBody>
      </p:sp>
      <p:pic>
        <p:nvPicPr>
          <p:cNvPr id="14338" name="Picture 2" descr="C:\Users\Admin\Pictures\KVADPhoto+\сред 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325936"/>
            <a:ext cx="5400600" cy="553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право 4"/>
          <p:cNvSpPr/>
          <p:nvPr/>
        </p:nvSpPr>
        <p:spPr>
          <a:xfrm rot="19395705">
            <a:off x="3554747" y="5263225"/>
            <a:ext cx="1642045" cy="25202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 rot="19859370">
            <a:off x="3934282" y="2664565"/>
            <a:ext cx="238307" cy="3923776"/>
          </a:xfrm>
          <a:prstGeom prst="down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19725645">
            <a:off x="3204921" y="3224632"/>
            <a:ext cx="2372909" cy="249127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185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20040"/>
            <a:ext cx="7228656" cy="588680"/>
          </a:xfrm>
        </p:spPr>
        <p:txBody>
          <a:bodyPr>
            <a:normAutofit fontScale="90000"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№3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 занятию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Раскрась дом и зонтик по образцу. Назови цвета. 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 щелчку появляются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раскрашенные дом и зонтик) </a:t>
            </a:r>
            <a:endParaRPr lang="ru-RU" sz="1600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21" y="971924"/>
            <a:ext cx="2370689" cy="2657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883" y="988597"/>
            <a:ext cx="2350138" cy="2741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 descr="C:\Users\Admin\Pictures\KVADPhoto+\сред 21 (5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603249"/>
            <a:ext cx="4778908" cy="3138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21" y="971924"/>
            <a:ext cx="2350138" cy="2741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6" name="Picture 6" descr="C:\Users\Admin\Pictures\KVADPhoto+\сред 21 (2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8728" y="3729985"/>
            <a:ext cx="2397884" cy="3028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5910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20040"/>
            <a:ext cx="7300664" cy="876712"/>
          </a:xfrm>
        </p:spPr>
        <p:txBody>
          <a:bodyPr>
            <a:normAutofit fontScale="90000"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№4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 занятию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Помоги мишкам из сказки найти свой стул, соедини со словами: «Мишутке- маленький стул, маме – побольше, папе – большой стул». Пусть стрелка скажет: «Это мой стул».  (по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щелчку появляются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стрелки) </a:t>
            </a:r>
            <a:endParaRPr lang="ru-RU" sz="1600" dirty="0"/>
          </a:p>
        </p:txBody>
      </p:sp>
      <p:pic>
        <p:nvPicPr>
          <p:cNvPr id="1026" name="Picture 2" descr="C:\Users\Admin\Pictures\KVADPhoto+\ср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392130"/>
            <a:ext cx="4824536" cy="5441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>
            <a:off x="2929528" y="4437112"/>
            <a:ext cx="2232248" cy="1008112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2411760" y="4653136"/>
            <a:ext cx="1620180" cy="7920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3793624" y="4545124"/>
            <a:ext cx="1498456" cy="1008112"/>
          </a:xfrm>
          <a:prstGeom prst="straightConnector1">
            <a:avLst/>
          </a:prstGeom>
          <a:ln w="38100"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7981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20040"/>
            <a:ext cx="7228656" cy="1020728"/>
          </a:xfrm>
        </p:spPr>
        <p:txBody>
          <a:bodyPr>
            <a:norm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 занятию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Покажи стрелками,  где чей дом. Пусть стрелка скажет: «Это мой дом». Кому не хватило домика? Наклей. (по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щелчку появляются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стрелки и домик) </a:t>
            </a:r>
            <a:endParaRPr lang="ru-RU" sz="1600" dirty="0"/>
          </a:p>
        </p:txBody>
      </p:sp>
      <p:pic>
        <p:nvPicPr>
          <p:cNvPr id="2050" name="Picture 2" descr="C:\Users\Admin\Pictures\KVADPhoto+\ср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340768"/>
            <a:ext cx="5328592" cy="5449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H="1" flipV="1">
            <a:off x="4422264" y="2708920"/>
            <a:ext cx="792088" cy="295232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3923928" y="4328603"/>
            <a:ext cx="2016224" cy="126014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 descr="C:\Users\Admin\Pictures\KVADPhoto+\сред 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628800"/>
            <a:ext cx="1858764" cy="1531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Прямая со стрелкой 12"/>
          <p:cNvCxnSpPr/>
          <p:nvPr/>
        </p:nvCxnSpPr>
        <p:spPr>
          <a:xfrm flipV="1">
            <a:off x="2843808" y="2996952"/>
            <a:ext cx="2664296" cy="1188132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33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Pictures\KVADPhoto+\ср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7" y="1056802"/>
            <a:ext cx="6169721" cy="5857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Pictures\KVADPhoto+\ср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18242"/>
            <a:ext cx="6025705" cy="5720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7300664" cy="516672"/>
          </a:xfrm>
        </p:spPr>
        <p:txBody>
          <a:bodyPr>
            <a:normAutofit fontScale="90000"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№6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 занятию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Дорисуй домик (окно, труба) и раскрась картинку. </a:t>
            </a:r>
            <a:r>
              <a:rPr lang="ru-RU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 </a:t>
            </a:r>
            <a:r>
              <a:rPr lang="ru-RU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щелчку появляются </a:t>
            </a:r>
            <a:r>
              <a:rPr lang="ru-RU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окно и труба, затем раскрашенные дом) </a:t>
            </a:r>
            <a:endParaRPr lang="ru-RU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11921"/>
            <a:ext cx="6025704" cy="5671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9925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20040"/>
            <a:ext cx="7228656" cy="588680"/>
          </a:xfrm>
        </p:spPr>
        <p:txBody>
          <a:bodyPr>
            <a:normAutofit fontScale="90000"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№7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 занятию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Рассмотри рисунок. Что ты видишь? Помоги Мишутке навести порядок дома. Соедини стрелками столы и стулья.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 щелчку появляются </a:t>
            </a:r>
            <a:r>
              <a:rPr lang="ru-RU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стрелки) </a:t>
            </a:r>
            <a:endParaRPr lang="ru-RU" sz="1600" dirty="0"/>
          </a:p>
        </p:txBody>
      </p:sp>
      <p:pic>
        <p:nvPicPr>
          <p:cNvPr id="2050" name="Picture 2" descr="C:\Users\Admin\Pictures\KVADPhoto+\ср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319" y="980728"/>
            <a:ext cx="5447918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 стрелкой 6"/>
          <p:cNvCxnSpPr/>
          <p:nvPr/>
        </p:nvCxnSpPr>
        <p:spPr>
          <a:xfrm>
            <a:off x="3779912" y="3212976"/>
            <a:ext cx="701366" cy="1728192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4572000" y="3429000"/>
            <a:ext cx="0" cy="576064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067944" y="4365104"/>
            <a:ext cx="1872208" cy="936104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2915816" y="4365104"/>
            <a:ext cx="2880320" cy="936104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1627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Pictures\KVADPhoto+\ср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046" y="980729"/>
            <a:ext cx="5058202" cy="5836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20039"/>
            <a:ext cx="7228656" cy="660689"/>
          </a:xfrm>
        </p:spPr>
        <p:txBody>
          <a:bodyPr>
            <a:normAutofit fontScale="90000"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Овощи и фрукты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№1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 занятию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Рассмотри рисунок. Что ты видишь? Обведи изображения овощей и раскрась их. </a:t>
            </a:r>
            <a:r>
              <a:rPr lang="ru-RU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 </a:t>
            </a:r>
            <a:r>
              <a:rPr lang="ru-RU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щелчку появляются </a:t>
            </a:r>
            <a:r>
              <a:rPr lang="ru-RU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раскрашенные овощи) </a:t>
            </a:r>
            <a:endParaRPr lang="ru-RU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7294" y="980729"/>
            <a:ext cx="4899569" cy="5673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0747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20040"/>
            <a:ext cx="7228656" cy="660688"/>
          </a:xfrm>
        </p:spPr>
        <p:txBody>
          <a:bodyPr>
            <a:normAutofit fontScale="90000"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№2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 занятию 2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Обведи репку, закрась ее, назови цвета репки и листьев.  </a:t>
            </a:r>
            <a:r>
              <a:rPr lang="ru-RU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 щелчку </a:t>
            </a:r>
            <a:r>
              <a:rPr lang="ru-RU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появляется раскрашенная репка) </a:t>
            </a:r>
            <a:endParaRPr lang="ru-RU" sz="1600" dirty="0"/>
          </a:p>
        </p:txBody>
      </p:sp>
      <p:pic>
        <p:nvPicPr>
          <p:cNvPr id="2050" name="Picture 2" descr="C:\Users\Admin\Pictures\KVADPhoto+\LastSср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980728"/>
            <a:ext cx="4824536" cy="5822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051512"/>
            <a:ext cx="4680520" cy="5681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228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20040"/>
            <a:ext cx="7228656" cy="588680"/>
          </a:xfrm>
        </p:spPr>
        <p:txBody>
          <a:bodyPr>
            <a:normAutofit fontScale="90000"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№3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 занятию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Назови овощи. Раскрась овощи, которые лежат на тарелке и назови цвета. </a:t>
            </a:r>
            <a:r>
              <a:rPr lang="ru-RU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 </a:t>
            </a:r>
            <a:r>
              <a:rPr lang="ru-RU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щелчку появляется </a:t>
            </a:r>
            <a:r>
              <a:rPr lang="ru-RU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раскрашенные овощи) </a:t>
            </a:r>
            <a:endParaRPr lang="ru-RU" sz="1600" dirty="0"/>
          </a:p>
        </p:txBody>
      </p:sp>
      <p:pic>
        <p:nvPicPr>
          <p:cNvPr id="4098" name="Picture 2" descr="C:\Users\Admin\Pictures\KVADPhoto+\ср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64045"/>
            <a:ext cx="6421604" cy="5893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012302"/>
            <a:ext cx="6421604" cy="5797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5783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20040"/>
            <a:ext cx="7228656" cy="588680"/>
          </a:xfrm>
        </p:spPr>
        <p:txBody>
          <a:bodyPr>
            <a:normAutofit fontScale="90000"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№4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 занятию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Назови друзей Зайчика и угощения, которые они принесли. Помоги Зайчику вспомнить, кто что подарил. Соедини стрелкой гостей и их подарки.   </a:t>
            </a:r>
            <a:r>
              <a:rPr lang="ru-RU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 щелчку </a:t>
            </a:r>
            <a:r>
              <a:rPr lang="ru-RU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появляются стрелки) </a:t>
            </a:r>
            <a:endParaRPr lang="ru-RU" sz="1600" dirty="0"/>
          </a:p>
        </p:txBody>
      </p:sp>
      <p:pic>
        <p:nvPicPr>
          <p:cNvPr id="3074" name="Picture 2" descr="C:\Users\Admin\Pictures\KVADPhoto+\ср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284" y="908720"/>
            <a:ext cx="5269971" cy="5789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447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76712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Задание №2 к занятию 14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Нарисуй Мишутке друга, раскрась рисунок. (по щелчку появляется раскрашенный мишка)</a:t>
            </a:r>
            <a:endParaRPr lang="ru-RU" sz="1600" b="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Admin\Pictures\KVADPhoto+\сред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715" y="1916832"/>
            <a:ext cx="2139949" cy="2345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717032"/>
            <a:ext cx="2232248" cy="2597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717033"/>
            <a:ext cx="2664296" cy="2851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82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Pictures\KVADPhoto+\ср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052736"/>
            <a:ext cx="5472608" cy="5689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392" y="1011268"/>
            <a:ext cx="5611168" cy="5772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20040"/>
            <a:ext cx="7228656" cy="588680"/>
          </a:xfrm>
        </p:spPr>
        <p:txBody>
          <a:bodyPr>
            <a:normAutofit fontScale="90000"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№5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 занятию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Назови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раскрась фрукты, которые лежат в вазе. Скажи, какого они цвета. </a:t>
            </a:r>
            <a:r>
              <a:rPr lang="ru-RU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 </a:t>
            </a:r>
            <a:r>
              <a:rPr lang="ru-RU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щелчку появляются </a:t>
            </a:r>
            <a:r>
              <a:rPr lang="ru-RU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раскрашенные фрукты)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069257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20040"/>
            <a:ext cx="7300664" cy="876712"/>
          </a:xfrm>
        </p:spPr>
        <p:txBody>
          <a:bodyPr>
            <a:normAutofit fontScale="90000"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Посуда и продукты питания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Задание №1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 занятию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Соедини чашки с блюдцами, к которым они подходят по цвету и величине. Расскажи, кукую чашку, с каким блюдцем ты соединил. </a:t>
            </a:r>
            <a:r>
              <a:rPr lang="ru-RU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 </a:t>
            </a:r>
            <a:r>
              <a:rPr lang="ru-RU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щелчку появляется </a:t>
            </a:r>
            <a:r>
              <a:rPr lang="ru-RU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стрелки) </a:t>
            </a:r>
            <a:endParaRPr lang="ru-RU" sz="1600" dirty="0"/>
          </a:p>
        </p:txBody>
      </p:sp>
      <p:pic>
        <p:nvPicPr>
          <p:cNvPr id="2050" name="Picture 2" descr="C:\Users\Admin\Pictures\KVADPhoto+\сред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344" y="1327692"/>
            <a:ext cx="4824536" cy="5530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елка вправо 3"/>
          <p:cNvSpPr/>
          <p:nvPr/>
        </p:nvSpPr>
        <p:spPr>
          <a:xfrm rot="5400000">
            <a:off x="4513296" y="3526725"/>
            <a:ext cx="1425734" cy="259240"/>
          </a:xfrm>
          <a:prstGeom prst="rightArrow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3623066" y="4437112"/>
            <a:ext cx="247282" cy="1152127"/>
          </a:xfrm>
          <a:prstGeom prst="down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 rot="10800000" flipH="1">
            <a:off x="2327540" y="2358979"/>
            <a:ext cx="173916" cy="1944216"/>
          </a:xfrm>
          <a:prstGeom prst="down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417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Admin\Pictures\KVADPhoto+\ср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908720"/>
            <a:ext cx="5184576" cy="5797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20040"/>
            <a:ext cx="7300664" cy="588680"/>
          </a:xfrm>
        </p:spPr>
        <p:txBody>
          <a:bodyPr>
            <a:normAutofit fontScale="90000"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№2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 занятию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Назови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предметы, раскрась их и сосчитай. </a:t>
            </a:r>
            <a:r>
              <a:rPr lang="ru-RU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 щелчку появляются </a:t>
            </a:r>
            <a:r>
              <a:rPr lang="ru-RU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раскрашенная посуда)</a:t>
            </a:r>
            <a:endParaRPr lang="ru-RU" sz="1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191" y="908720"/>
            <a:ext cx="5109489" cy="5726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2976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7239000" cy="576064"/>
          </a:xfrm>
        </p:spPr>
        <p:txBody>
          <a:bodyPr>
            <a:normAutofit fontScale="90000"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№3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 занятию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Обведи красным карандашом посуду, синим – продукты. Назови их. 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 щелчку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обводятся посуда и продукты) </a:t>
            </a:r>
            <a:endParaRPr lang="ru-RU" sz="1600" dirty="0"/>
          </a:p>
        </p:txBody>
      </p:sp>
      <p:pic>
        <p:nvPicPr>
          <p:cNvPr id="3074" name="Picture 2" descr="C:\Users\Admin\Pictures\KVADPhoto+\ср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124744"/>
            <a:ext cx="5200724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олилиния 5"/>
          <p:cNvSpPr/>
          <p:nvPr/>
        </p:nvSpPr>
        <p:spPr>
          <a:xfrm>
            <a:off x="5146766" y="1319349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илиния 11"/>
          <p:cNvSpPr/>
          <p:nvPr/>
        </p:nvSpPr>
        <p:spPr>
          <a:xfrm>
            <a:off x="4585063" y="3749040"/>
            <a:ext cx="1972491" cy="1123406"/>
          </a:xfrm>
          <a:custGeom>
            <a:avLst/>
            <a:gdLst>
              <a:gd name="connsiteX0" fmla="*/ 914400 w 1972491"/>
              <a:gd name="connsiteY0" fmla="*/ 26126 h 1123406"/>
              <a:gd name="connsiteX1" fmla="*/ 1188720 w 1972491"/>
              <a:gd name="connsiteY1" fmla="*/ 52251 h 1123406"/>
              <a:gd name="connsiteX2" fmla="*/ 1306286 w 1972491"/>
              <a:gd name="connsiteY2" fmla="*/ 65314 h 1123406"/>
              <a:gd name="connsiteX3" fmla="*/ 1463040 w 1972491"/>
              <a:gd name="connsiteY3" fmla="*/ 91440 h 1123406"/>
              <a:gd name="connsiteX4" fmla="*/ 1580606 w 1972491"/>
              <a:gd name="connsiteY4" fmla="*/ 117566 h 1123406"/>
              <a:gd name="connsiteX5" fmla="*/ 1658983 w 1972491"/>
              <a:gd name="connsiteY5" fmla="*/ 143691 h 1123406"/>
              <a:gd name="connsiteX6" fmla="*/ 1776548 w 1972491"/>
              <a:gd name="connsiteY6" fmla="*/ 182880 h 1123406"/>
              <a:gd name="connsiteX7" fmla="*/ 1815737 w 1972491"/>
              <a:gd name="connsiteY7" fmla="*/ 195943 h 1123406"/>
              <a:gd name="connsiteX8" fmla="*/ 1854926 w 1972491"/>
              <a:gd name="connsiteY8" fmla="*/ 209006 h 1123406"/>
              <a:gd name="connsiteX9" fmla="*/ 1867988 w 1972491"/>
              <a:gd name="connsiteY9" fmla="*/ 248194 h 1123406"/>
              <a:gd name="connsiteX10" fmla="*/ 1907177 w 1972491"/>
              <a:gd name="connsiteY10" fmla="*/ 287383 h 1123406"/>
              <a:gd name="connsiteX11" fmla="*/ 1933303 w 1972491"/>
              <a:gd name="connsiteY11" fmla="*/ 326571 h 1123406"/>
              <a:gd name="connsiteX12" fmla="*/ 1972491 w 1972491"/>
              <a:gd name="connsiteY12" fmla="*/ 522514 h 1123406"/>
              <a:gd name="connsiteX13" fmla="*/ 1933303 w 1972491"/>
              <a:gd name="connsiteY13" fmla="*/ 718457 h 1123406"/>
              <a:gd name="connsiteX14" fmla="*/ 1881051 w 1972491"/>
              <a:gd name="connsiteY14" fmla="*/ 796834 h 1123406"/>
              <a:gd name="connsiteX15" fmla="*/ 1841863 w 1972491"/>
              <a:gd name="connsiteY15" fmla="*/ 822960 h 1123406"/>
              <a:gd name="connsiteX16" fmla="*/ 1763486 w 1972491"/>
              <a:gd name="connsiteY16" fmla="*/ 849086 h 1123406"/>
              <a:gd name="connsiteX17" fmla="*/ 1724297 w 1972491"/>
              <a:gd name="connsiteY17" fmla="*/ 862149 h 1123406"/>
              <a:gd name="connsiteX18" fmla="*/ 1685108 w 1972491"/>
              <a:gd name="connsiteY18" fmla="*/ 875211 h 1123406"/>
              <a:gd name="connsiteX19" fmla="*/ 1645920 w 1972491"/>
              <a:gd name="connsiteY19" fmla="*/ 888274 h 1123406"/>
              <a:gd name="connsiteX20" fmla="*/ 1580606 w 1972491"/>
              <a:gd name="connsiteY20" fmla="*/ 940526 h 1123406"/>
              <a:gd name="connsiteX21" fmla="*/ 1554480 w 1972491"/>
              <a:gd name="connsiteY21" fmla="*/ 979714 h 1123406"/>
              <a:gd name="connsiteX22" fmla="*/ 1476103 w 1972491"/>
              <a:gd name="connsiteY22" fmla="*/ 1031966 h 1123406"/>
              <a:gd name="connsiteX23" fmla="*/ 1436914 w 1972491"/>
              <a:gd name="connsiteY23" fmla="*/ 1058091 h 1123406"/>
              <a:gd name="connsiteX24" fmla="*/ 1397726 w 1972491"/>
              <a:gd name="connsiteY24" fmla="*/ 1084217 h 1123406"/>
              <a:gd name="connsiteX25" fmla="*/ 1345474 w 1972491"/>
              <a:gd name="connsiteY25" fmla="*/ 1097280 h 1123406"/>
              <a:gd name="connsiteX26" fmla="*/ 1175657 w 1972491"/>
              <a:gd name="connsiteY26" fmla="*/ 1110343 h 1123406"/>
              <a:gd name="connsiteX27" fmla="*/ 1058091 w 1972491"/>
              <a:gd name="connsiteY27" fmla="*/ 1123406 h 1123406"/>
              <a:gd name="connsiteX28" fmla="*/ 600891 w 1972491"/>
              <a:gd name="connsiteY28" fmla="*/ 1110343 h 1123406"/>
              <a:gd name="connsiteX29" fmla="*/ 548640 w 1972491"/>
              <a:gd name="connsiteY29" fmla="*/ 1097280 h 1123406"/>
              <a:gd name="connsiteX30" fmla="*/ 418011 w 1972491"/>
              <a:gd name="connsiteY30" fmla="*/ 1071154 h 1123406"/>
              <a:gd name="connsiteX31" fmla="*/ 378823 w 1972491"/>
              <a:gd name="connsiteY31" fmla="*/ 1058091 h 1123406"/>
              <a:gd name="connsiteX32" fmla="*/ 300446 w 1972491"/>
              <a:gd name="connsiteY32" fmla="*/ 1005840 h 1123406"/>
              <a:gd name="connsiteX33" fmla="*/ 274320 w 1972491"/>
              <a:gd name="connsiteY33" fmla="*/ 966651 h 1123406"/>
              <a:gd name="connsiteX34" fmla="*/ 235131 w 1972491"/>
              <a:gd name="connsiteY34" fmla="*/ 940526 h 1123406"/>
              <a:gd name="connsiteX35" fmla="*/ 222068 w 1972491"/>
              <a:gd name="connsiteY35" fmla="*/ 901337 h 1123406"/>
              <a:gd name="connsiteX36" fmla="*/ 156754 w 1972491"/>
              <a:gd name="connsiteY36" fmla="*/ 836023 h 1123406"/>
              <a:gd name="connsiteX37" fmla="*/ 91440 w 1972491"/>
              <a:gd name="connsiteY37" fmla="*/ 718457 h 1123406"/>
              <a:gd name="connsiteX38" fmla="*/ 52251 w 1972491"/>
              <a:gd name="connsiteY38" fmla="*/ 692331 h 1123406"/>
              <a:gd name="connsiteX39" fmla="*/ 26126 w 1972491"/>
              <a:gd name="connsiteY39" fmla="*/ 653143 h 1123406"/>
              <a:gd name="connsiteX40" fmla="*/ 0 w 1972491"/>
              <a:gd name="connsiteY40" fmla="*/ 548640 h 1123406"/>
              <a:gd name="connsiteX41" fmla="*/ 26126 w 1972491"/>
              <a:gd name="connsiteY41" fmla="*/ 313509 h 1123406"/>
              <a:gd name="connsiteX42" fmla="*/ 52251 w 1972491"/>
              <a:gd name="connsiteY42" fmla="*/ 274320 h 1123406"/>
              <a:gd name="connsiteX43" fmla="*/ 182880 w 1972491"/>
              <a:gd name="connsiteY43" fmla="*/ 195943 h 1123406"/>
              <a:gd name="connsiteX44" fmla="*/ 222068 w 1972491"/>
              <a:gd name="connsiteY44" fmla="*/ 169817 h 1123406"/>
              <a:gd name="connsiteX45" fmla="*/ 261257 w 1972491"/>
              <a:gd name="connsiteY45" fmla="*/ 156754 h 1123406"/>
              <a:gd name="connsiteX46" fmla="*/ 300446 w 1972491"/>
              <a:gd name="connsiteY46" fmla="*/ 130629 h 1123406"/>
              <a:gd name="connsiteX47" fmla="*/ 339634 w 1972491"/>
              <a:gd name="connsiteY47" fmla="*/ 117566 h 1123406"/>
              <a:gd name="connsiteX48" fmla="*/ 378823 w 1972491"/>
              <a:gd name="connsiteY48" fmla="*/ 91440 h 1123406"/>
              <a:gd name="connsiteX49" fmla="*/ 418011 w 1972491"/>
              <a:gd name="connsiteY49" fmla="*/ 78377 h 1123406"/>
              <a:gd name="connsiteX50" fmla="*/ 457200 w 1972491"/>
              <a:gd name="connsiteY50" fmla="*/ 52251 h 1123406"/>
              <a:gd name="connsiteX51" fmla="*/ 548640 w 1972491"/>
              <a:gd name="connsiteY51" fmla="*/ 26126 h 1123406"/>
              <a:gd name="connsiteX52" fmla="*/ 875211 w 1972491"/>
              <a:gd name="connsiteY52" fmla="*/ 26126 h 1123406"/>
              <a:gd name="connsiteX53" fmla="*/ 914400 w 1972491"/>
              <a:gd name="connsiteY53" fmla="*/ 0 h 1123406"/>
              <a:gd name="connsiteX54" fmla="*/ 966651 w 1972491"/>
              <a:gd name="connsiteY54" fmla="*/ 52251 h 1123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1972491" h="1123406">
                <a:moveTo>
                  <a:pt x="914400" y="26126"/>
                </a:moveTo>
                <a:cubicBezTo>
                  <a:pt x="1058886" y="55024"/>
                  <a:pt x="923841" y="31061"/>
                  <a:pt x="1188720" y="52251"/>
                </a:cubicBezTo>
                <a:cubicBezTo>
                  <a:pt x="1228024" y="55395"/>
                  <a:pt x="1267097" y="60960"/>
                  <a:pt x="1306286" y="65314"/>
                </a:cubicBezTo>
                <a:cubicBezTo>
                  <a:pt x="1390519" y="93392"/>
                  <a:pt x="1309914" y="69565"/>
                  <a:pt x="1463040" y="91440"/>
                </a:cubicBezTo>
                <a:cubicBezTo>
                  <a:pt x="1486770" y="94830"/>
                  <a:pt x="1554675" y="109787"/>
                  <a:pt x="1580606" y="117566"/>
                </a:cubicBezTo>
                <a:cubicBezTo>
                  <a:pt x="1606983" y="125479"/>
                  <a:pt x="1632857" y="134983"/>
                  <a:pt x="1658983" y="143691"/>
                </a:cubicBezTo>
                <a:lnTo>
                  <a:pt x="1776548" y="182880"/>
                </a:lnTo>
                <a:lnTo>
                  <a:pt x="1815737" y="195943"/>
                </a:lnTo>
                <a:lnTo>
                  <a:pt x="1854926" y="209006"/>
                </a:lnTo>
                <a:cubicBezTo>
                  <a:pt x="1859280" y="222069"/>
                  <a:pt x="1860350" y="236737"/>
                  <a:pt x="1867988" y="248194"/>
                </a:cubicBezTo>
                <a:cubicBezTo>
                  <a:pt x="1878235" y="263565"/>
                  <a:pt x="1895350" y="273191"/>
                  <a:pt x="1907177" y="287383"/>
                </a:cubicBezTo>
                <a:cubicBezTo>
                  <a:pt x="1917228" y="299444"/>
                  <a:pt x="1924594" y="313508"/>
                  <a:pt x="1933303" y="326571"/>
                </a:cubicBezTo>
                <a:cubicBezTo>
                  <a:pt x="1971896" y="442355"/>
                  <a:pt x="1956387" y="377578"/>
                  <a:pt x="1972491" y="522514"/>
                </a:cubicBezTo>
                <a:cubicBezTo>
                  <a:pt x="1967439" y="567980"/>
                  <a:pt x="1964177" y="672146"/>
                  <a:pt x="1933303" y="718457"/>
                </a:cubicBezTo>
                <a:cubicBezTo>
                  <a:pt x="1915886" y="744583"/>
                  <a:pt x="1907177" y="779417"/>
                  <a:pt x="1881051" y="796834"/>
                </a:cubicBezTo>
                <a:cubicBezTo>
                  <a:pt x="1867988" y="805543"/>
                  <a:pt x="1856209" y="816584"/>
                  <a:pt x="1841863" y="822960"/>
                </a:cubicBezTo>
                <a:cubicBezTo>
                  <a:pt x="1816698" y="834145"/>
                  <a:pt x="1789612" y="840377"/>
                  <a:pt x="1763486" y="849086"/>
                </a:cubicBezTo>
                <a:lnTo>
                  <a:pt x="1724297" y="862149"/>
                </a:lnTo>
                <a:lnTo>
                  <a:pt x="1685108" y="875211"/>
                </a:lnTo>
                <a:lnTo>
                  <a:pt x="1645920" y="888274"/>
                </a:lnTo>
                <a:cubicBezTo>
                  <a:pt x="1571048" y="1000582"/>
                  <a:pt x="1670742" y="868418"/>
                  <a:pt x="1580606" y="940526"/>
                </a:cubicBezTo>
                <a:cubicBezTo>
                  <a:pt x="1568347" y="950333"/>
                  <a:pt x="1566295" y="969376"/>
                  <a:pt x="1554480" y="979714"/>
                </a:cubicBezTo>
                <a:cubicBezTo>
                  <a:pt x="1530850" y="1000391"/>
                  <a:pt x="1502229" y="1014549"/>
                  <a:pt x="1476103" y="1031966"/>
                </a:cubicBezTo>
                <a:lnTo>
                  <a:pt x="1436914" y="1058091"/>
                </a:lnTo>
                <a:cubicBezTo>
                  <a:pt x="1423851" y="1066799"/>
                  <a:pt x="1412957" y="1080409"/>
                  <a:pt x="1397726" y="1084217"/>
                </a:cubicBezTo>
                <a:cubicBezTo>
                  <a:pt x="1380309" y="1088571"/>
                  <a:pt x="1363304" y="1095182"/>
                  <a:pt x="1345474" y="1097280"/>
                </a:cubicBezTo>
                <a:cubicBezTo>
                  <a:pt x="1289090" y="1103913"/>
                  <a:pt x="1232197" y="1105203"/>
                  <a:pt x="1175657" y="1110343"/>
                </a:cubicBezTo>
                <a:cubicBezTo>
                  <a:pt x="1136389" y="1113913"/>
                  <a:pt x="1097280" y="1119052"/>
                  <a:pt x="1058091" y="1123406"/>
                </a:cubicBezTo>
                <a:cubicBezTo>
                  <a:pt x="905691" y="1119052"/>
                  <a:pt x="753153" y="1118151"/>
                  <a:pt x="600891" y="1110343"/>
                </a:cubicBezTo>
                <a:cubicBezTo>
                  <a:pt x="582962" y="1109424"/>
                  <a:pt x="566195" y="1101042"/>
                  <a:pt x="548640" y="1097280"/>
                </a:cubicBezTo>
                <a:cubicBezTo>
                  <a:pt x="505220" y="1087976"/>
                  <a:pt x="460137" y="1085197"/>
                  <a:pt x="418011" y="1071154"/>
                </a:cubicBezTo>
                <a:cubicBezTo>
                  <a:pt x="404948" y="1066800"/>
                  <a:pt x="390860" y="1064778"/>
                  <a:pt x="378823" y="1058091"/>
                </a:cubicBezTo>
                <a:cubicBezTo>
                  <a:pt x="351375" y="1042842"/>
                  <a:pt x="300446" y="1005840"/>
                  <a:pt x="300446" y="1005840"/>
                </a:cubicBezTo>
                <a:cubicBezTo>
                  <a:pt x="291737" y="992777"/>
                  <a:pt x="285422" y="977752"/>
                  <a:pt x="274320" y="966651"/>
                </a:cubicBezTo>
                <a:cubicBezTo>
                  <a:pt x="263219" y="955550"/>
                  <a:pt x="244939" y="952785"/>
                  <a:pt x="235131" y="940526"/>
                </a:cubicBezTo>
                <a:cubicBezTo>
                  <a:pt x="226529" y="929774"/>
                  <a:pt x="228226" y="913653"/>
                  <a:pt x="222068" y="901337"/>
                </a:cubicBezTo>
                <a:cubicBezTo>
                  <a:pt x="200297" y="857794"/>
                  <a:pt x="195943" y="862149"/>
                  <a:pt x="156754" y="836023"/>
                </a:cubicBezTo>
                <a:cubicBezTo>
                  <a:pt x="143142" y="795186"/>
                  <a:pt x="129940" y="744124"/>
                  <a:pt x="91440" y="718457"/>
                </a:cubicBezTo>
                <a:lnTo>
                  <a:pt x="52251" y="692331"/>
                </a:lnTo>
                <a:cubicBezTo>
                  <a:pt x="43543" y="679268"/>
                  <a:pt x="31491" y="667897"/>
                  <a:pt x="26126" y="653143"/>
                </a:cubicBezTo>
                <a:cubicBezTo>
                  <a:pt x="13855" y="619398"/>
                  <a:pt x="0" y="548640"/>
                  <a:pt x="0" y="548640"/>
                </a:cubicBezTo>
                <a:cubicBezTo>
                  <a:pt x="1633" y="524146"/>
                  <a:pt x="-5041" y="375843"/>
                  <a:pt x="26126" y="313509"/>
                </a:cubicBezTo>
                <a:cubicBezTo>
                  <a:pt x="33147" y="299467"/>
                  <a:pt x="40436" y="284658"/>
                  <a:pt x="52251" y="274320"/>
                </a:cubicBezTo>
                <a:cubicBezTo>
                  <a:pt x="112401" y="221688"/>
                  <a:pt x="123896" y="229648"/>
                  <a:pt x="182880" y="195943"/>
                </a:cubicBezTo>
                <a:cubicBezTo>
                  <a:pt x="196511" y="188154"/>
                  <a:pt x="208026" y="176838"/>
                  <a:pt x="222068" y="169817"/>
                </a:cubicBezTo>
                <a:cubicBezTo>
                  <a:pt x="234384" y="163659"/>
                  <a:pt x="248941" y="162912"/>
                  <a:pt x="261257" y="156754"/>
                </a:cubicBezTo>
                <a:cubicBezTo>
                  <a:pt x="275299" y="149733"/>
                  <a:pt x="286404" y="137650"/>
                  <a:pt x="300446" y="130629"/>
                </a:cubicBezTo>
                <a:cubicBezTo>
                  <a:pt x="312762" y="124471"/>
                  <a:pt x="327318" y="123724"/>
                  <a:pt x="339634" y="117566"/>
                </a:cubicBezTo>
                <a:cubicBezTo>
                  <a:pt x="353676" y="110545"/>
                  <a:pt x="364781" y="98461"/>
                  <a:pt x="378823" y="91440"/>
                </a:cubicBezTo>
                <a:cubicBezTo>
                  <a:pt x="391139" y="85282"/>
                  <a:pt x="405695" y="84535"/>
                  <a:pt x="418011" y="78377"/>
                </a:cubicBezTo>
                <a:cubicBezTo>
                  <a:pt x="432053" y="71356"/>
                  <a:pt x="443158" y="59272"/>
                  <a:pt x="457200" y="52251"/>
                </a:cubicBezTo>
                <a:cubicBezTo>
                  <a:pt x="475937" y="42883"/>
                  <a:pt x="531904" y="30310"/>
                  <a:pt x="548640" y="26126"/>
                </a:cubicBezTo>
                <a:cubicBezTo>
                  <a:pt x="588191" y="28104"/>
                  <a:pt x="786496" y="59395"/>
                  <a:pt x="875211" y="26126"/>
                </a:cubicBezTo>
                <a:cubicBezTo>
                  <a:pt x="889911" y="20613"/>
                  <a:pt x="901337" y="8709"/>
                  <a:pt x="914400" y="0"/>
                </a:cubicBezTo>
                <a:cubicBezTo>
                  <a:pt x="945927" y="47290"/>
                  <a:pt x="926484" y="32168"/>
                  <a:pt x="966651" y="5225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олилиния 12"/>
          <p:cNvSpPr/>
          <p:nvPr/>
        </p:nvSpPr>
        <p:spPr>
          <a:xfrm>
            <a:off x="2312126" y="5316583"/>
            <a:ext cx="1711234" cy="1345474"/>
          </a:xfrm>
          <a:custGeom>
            <a:avLst/>
            <a:gdLst>
              <a:gd name="connsiteX0" fmla="*/ 875211 w 1711234"/>
              <a:gd name="connsiteY0" fmla="*/ 39188 h 1345474"/>
              <a:gd name="connsiteX1" fmla="*/ 1058091 w 1711234"/>
              <a:gd name="connsiteY1" fmla="*/ 52251 h 1345474"/>
              <a:gd name="connsiteX2" fmla="*/ 1149531 w 1711234"/>
              <a:gd name="connsiteY2" fmla="*/ 78377 h 1345474"/>
              <a:gd name="connsiteX3" fmla="*/ 1214845 w 1711234"/>
              <a:gd name="connsiteY3" fmla="*/ 91440 h 1345474"/>
              <a:gd name="connsiteX4" fmla="*/ 1254034 w 1711234"/>
              <a:gd name="connsiteY4" fmla="*/ 104503 h 1345474"/>
              <a:gd name="connsiteX5" fmla="*/ 1397725 w 1711234"/>
              <a:gd name="connsiteY5" fmla="*/ 143691 h 1345474"/>
              <a:gd name="connsiteX6" fmla="*/ 1436914 w 1711234"/>
              <a:gd name="connsiteY6" fmla="*/ 156754 h 1345474"/>
              <a:gd name="connsiteX7" fmla="*/ 1476103 w 1711234"/>
              <a:gd name="connsiteY7" fmla="*/ 169817 h 1345474"/>
              <a:gd name="connsiteX8" fmla="*/ 1515291 w 1711234"/>
              <a:gd name="connsiteY8" fmla="*/ 195943 h 1345474"/>
              <a:gd name="connsiteX9" fmla="*/ 1541417 w 1711234"/>
              <a:gd name="connsiteY9" fmla="*/ 274320 h 1345474"/>
              <a:gd name="connsiteX10" fmla="*/ 1567543 w 1711234"/>
              <a:gd name="connsiteY10" fmla="*/ 404948 h 1345474"/>
              <a:gd name="connsiteX11" fmla="*/ 1593668 w 1711234"/>
              <a:gd name="connsiteY11" fmla="*/ 444137 h 1345474"/>
              <a:gd name="connsiteX12" fmla="*/ 1632857 w 1711234"/>
              <a:gd name="connsiteY12" fmla="*/ 470263 h 1345474"/>
              <a:gd name="connsiteX13" fmla="*/ 1645920 w 1711234"/>
              <a:gd name="connsiteY13" fmla="*/ 509451 h 1345474"/>
              <a:gd name="connsiteX14" fmla="*/ 1685108 w 1711234"/>
              <a:gd name="connsiteY14" fmla="*/ 535577 h 1345474"/>
              <a:gd name="connsiteX15" fmla="*/ 1711234 w 1711234"/>
              <a:gd name="connsiteY15" fmla="*/ 613954 h 1345474"/>
              <a:gd name="connsiteX16" fmla="*/ 1698171 w 1711234"/>
              <a:gd name="connsiteY16" fmla="*/ 796834 h 1345474"/>
              <a:gd name="connsiteX17" fmla="*/ 1619794 w 1711234"/>
              <a:gd name="connsiteY17" fmla="*/ 953588 h 1345474"/>
              <a:gd name="connsiteX18" fmla="*/ 1580605 w 1711234"/>
              <a:gd name="connsiteY18" fmla="*/ 992777 h 1345474"/>
              <a:gd name="connsiteX19" fmla="*/ 1515291 w 1711234"/>
              <a:gd name="connsiteY19" fmla="*/ 1045028 h 1345474"/>
              <a:gd name="connsiteX20" fmla="*/ 1502228 w 1711234"/>
              <a:gd name="connsiteY20" fmla="*/ 1084217 h 1345474"/>
              <a:gd name="connsiteX21" fmla="*/ 1423851 w 1711234"/>
              <a:gd name="connsiteY21" fmla="*/ 1110343 h 1345474"/>
              <a:gd name="connsiteX22" fmla="*/ 1345474 w 1711234"/>
              <a:gd name="connsiteY22" fmla="*/ 1136468 h 1345474"/>
              <a:gd name="connsiteX23" fmla="*/ 1254034 w 1711234"/>
              <a:gd name="connsiteY23" fmla="*/ 1149531 h 1345474"/>
              <a:gd name="connsiteX24" fmla="*/ 1214845 w 1711234"/>
              <a:gd name="connsiteY24" fmla="*/ 1162594 h 1345474"/>
              <a:gd name="connsiteX25" fmla="*/ 1136468 w 1711234"/>
              <a:gd name="connsiteY25" fmla="*/ 1214846 h 1345474"/>
              <a:gd name="connsiteX26" fmla="*/ 1045028 w 1711234"/>
              <a:gd name="connsiteY26" fmla="*/ 1319348 h 1345474"/>
              <a:gd name="connsiteX27" fmla="*/ 966651 w 1711234"/>
              <a:gd name="connsiteY27" fmla="*/ 1345474 h 1345474"/>
              <a:gd name="connsiteX28" fmla="*/ 796834 w 1711234"/>
              <a:gd name="connsiteY28" fmla="*/ 1332411 h 1345474"/>
              <a:gd name="connsiteX29" fmla="*/ 679268 w 1711234"/>
              <a:gd name="connsiteY29" fmla="*/ 1293223 h 1345474"/>
              <a:gd name="connsiteX30" fmla="*/ 627017 w 1711234"/>
              <a:gd name="connsiteY30" fmla="*/ 1280160 h 1345474"/>
              <a:gd name="connsiteX31" fmla="*/ 587828 w 1711234"/>
              <a:gd name="connsiteY31" fmla="*/ 1267097 h 1345474"/>
              <a:gd name="connsiteX32" fmla="*/ 431074 w 1711234"/>
              <a:gd name="connsiteY32" fmla="*/ 1240971 h 1345474"/>
              <a:gd name="connsiteX33" fmla="*/ 352697 w 1711234"/>
              <a:gd name="connsiteY33" fmla="*/ 1162594 h 1345474"/>
              <a:gd name="connsiteX34" fmla="*/ 287383 w 1711234"/>
              <a:gd name="connsiteY34" fmla="*/ 1084217 h 1345474"/>
              <a:gd name="connsiteX35" fmla="*/ 261257 w 1711234"/>
              <a:gd name="connsiteY35" fmla="*/ 1031966 h 1345474"/>
              <a:gd name="connsiteX36" fmla="*/ 248194 w 1711234"/>
              <a:gd name="connsiteY36" fmla="*/ 992777 h 1345474"/>
              <a:gd name="connsiteX37" fmla="*/ 222068 w 1711234"/>
              <a:gd name="connsiteY37" fmla="*/ 953588 h 1345474"/>
              <a:gd name="connsiteX38" fmla="*/ 169817 w 1711234"/>
              <a:gd name="connsiteY38" fmla="*/ 836023 h 1345474"/>
              <a:gd name="connsiteX39" fmla="*/ 117565 w 1711234"/>
              <a:gd name="connsiteY39" fmla="*/ 718457 h 1345474"/>
              <a:gd name="connsiteX40" fmla="*/ 78377 w 1711234"/>
              <a:gd name="connsiteY40" fmla="*/ 692331 h 1345474"/>
              <a:gd name="connsiteX41" fmla="*/ 52251 w 1711234"/>
              <a:gd name="connsiteY41" fmla="*/ 613954 h 1345474"/>
              <a:gd name="connsiteX42" fmla="*/ 39188 w 1711234"/>
              <a:gd name="connsiteY42" fmla="*/ 574766 h 1345474"/>
              <a:gd name="connsiteX43" fmla="*/ 26125 w 1711234"/>
              <a:gd name="connsiteY43" fmla="*/ 522514 h 1345474"/>
              <a:gd name="connsiteX44" fmla="*/ 0 w 1711234"/>
              <a:gd name="connsiteY44" fmla="*/ 431074 h 1345474"/>
              <a:gd name="connsiteX45" fmla="*/ 13063 w 1711234"/>
              <a:gd name="connsiteY45" fmla="*/ 287383 h 1345474"/>
              <a:gd name="connsiteX46" fmla="*/ 26125 w 1711234"/>
              <a:gd name="connsiteY46" fmla="*/ 235131 h 1345474"/>
              <a:gd name="connsiteX47" fmla="*/ 65314 w 1711234"/>
              <a:gd name="connsiteY47" fmla="*/ 156754 h 1345474"/>
              <a:gd name="connsiteX48" fmla="*/ 104503 w 1711234"/>
              <a:gd name="connsiteY48" fmla="*/ 143691 h 1345474"/>
              <a:gd name="connsiteX49" fmla="*/ 143691 w 1711234"/>
              <a:gd name="connsiteY49" fmla="*/ 117566 h 1345474"/>
              <a:gd name="connsiteX50" fmla="*/ 195943 w 1711234"/>
              <a:gd name="connsiteY50" fmla="*/ 104503 h 1345474"/>
              <a:gd name="connsiteX51" fmla="*/ 352697 w 1711234"/>
              <a:gd name="connsiteY51" fmla="*/ 78377 h 1345474"/>
              <a:gd name="connsiteX52" fmla="*/ 509451 w 1711234"/>
              <a:gd name="connsiteY52" fmla="*/ 52251 h 1345474"/>
              <a:gd name="connsiteX53" fmla="*/ 718457 w 1711234"/>
              <a:gd name="connsiteY53" fmla="*/ 39188 h 1345474"/>
              <a:gd name="connsiteX54" fmla="*/ 796834 w 1711234"/>
              <a:gd name="connsiteY54" fmla="*/ 13063 h 1345474"/>
              <a:gd name="connsiteX55" fmla="*/ 836023 w 1711234"/>
              <a:gd name="connsiteY55" fmla="*/ 0 h 1345474"/>
              <a:gd name="connsiteX56" fmla="*/ 966651 w 1711234"/>
              <a:gd name="connsiteY56" fmla="*/ 13063 h 1345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711234" h="1345474">
                <a:moveTo>
                  <a:pt x="875211" y="39188"/>
                </a:moveTo>
                <a:cubicBezTo>
                  <a:pt x="936171" y="43542"/>
                  <a:pt x="997349" y="45502"/>
                  <a:pt x="1058091" y="52251"/>
                </a:cubicBezTo>
                <a:cubicBezTo>
                  <a:pt x="1102076" y="57138"/>
                  <a:pt x="1109896" y="68468"/>
                  <a:pt x="1149531" y="78377"/>
                </a:cubicBezTo>
                <a:cubicBezTo>
                  <a:pt x="1171071" y="83762"/>
                  <a:pt x="1193305" y="86055"/>
                  <a:pt x="1214845" y="91440"/>
                </a:cubicBezTo>
                <a:cubicBezTo>
                  <a:pt x="1228203" y="94780"/>
                  <a:pt x="1240676" y="101163"/>
                  <a:pt x="1254034" y="104503"/>
                </a:cubicBezTo>
                <a:cubicBezTo>
                  <a:pt x="1401745" y="141431"/>
                  <a:pt x="1229579" y="87643"/>
                  <a:pt x="1397725" y="143691"/>
                </a:cubicBezTo>
                <a:lnTo>
                  <a:pt x="1436914" y="156754"/>
                </a:lnTo>
                <a:lnTo>
                  <a:pt x="1476103" y="169817"/>
                </a:lnTo>
                <a:cubicBezTo>
                  <a:pt x="1489166" y="178526"/>
                  <a:pt x="1506970" y="182630"/>
                  <a:pt x="1515291" y="195943"/>
                </a:cubicBezTo>
                <a:cubicBezTo>
                  <a:pt x="1529887" y="219296"/>
                  <a:pt x="1541417" y="274320"/>
                  <a:pt x="1541417" y="274320"/>
                </a:cubicBezTo>
                <a:cubicBezTo>
                  <a:pt x="1546232" y="308022"/>
                  <a:pt x="1549303" y="368467"/>
                  <a:pt x="1567543" y="404948"/>
                </a:cubicBezTo>
                <a:cubicBezTo>
                  <a:pt x="1574564" y="418990"/>
                  <a:pt x="1582567" y="433036"/>
                  <a:pt x="1593668" y="444137"/>
                </a:cubicBezTo>
                <a:cubicBezTo>
                  <a:pt x="1604769" y="455239"/>
                  <a:pt x="1619794" y="461554"/>
                  <a:pt x="1632857" y="470263"/>
                </a:cubicBezTo>
                <a:cubicBezTo>
                  <a:pt x="1637211" y="483326"/>
                  <a:pt x="1637318" y="498699"/>
                  <a:pt x="1645920" y="509451"/>
                </a:cubicBezTo>
                <a:cubicBezTo>
                  <a:pt x="1655727" y="521710"/>
                  <a:pt x="1676787" y="522264"/>
                  <a:pt x="1685108" y="535577"/>
                </a:cubicBezTo>
                <a:cubicBezTo>
                  <a:pt x="1699704" y="558930"/>
                  <a:pt x="1711234" y="613954"/>
                  <a:pt x="1711234" y="613954"/>
                </a:cubicBezTo>
                <a:cubicBezTo>
                  <a:pt x="1706880" y="674914"/>
                  <a:pt x="1707237" y="736395"/>
                  <a:pt x="1698171" y="796834"/>
                </a:cubicBezTo>
                <a:cubicBezTo>
                  <a:pt x="1690672" y="846830"/>
                  <a:pt x="1654762" y="918620"/>
                  <a:pt x="1619794" y="953588"/>
                </a:cubicBezTo>
                <a:cubicBezTo>
                  <a:pt x="1606731" y="966651"/>
                  <a:pt x="1592432" y="978585"/>
                  <a:pt x="1580605" y="992777"/>
                </a:cubicBezTo>
                <a:cubicBezTo>
                  <a:pt x="1535154" y="1047319"/>
                  <a:pt x="1579625" y="1023585"/>
                  <a:pt x="1515291" y="1045028"/>
                </a:cubicBezTo>
                <a:cubicBezTo>
                  <a:pt x="1510937" y="1058091"/>
                  <a:pt x="1513433" y="1076214"/>
                  <a:pt x="1502228" y="1084217"/>
                </a:cubicBezTo>
                <a:cubicBezTo>
                  <a:pt x="1479819" y="1100224"/>
                  <a:pt x="1449977" y="1101634"/>
                  <a:pt x="1423851" y="1110343"/>
                </a:cubicBezTo>
                <a:lnTo>
                  <a:pt x="1345474" y="1136468"/>
                </a:lnTo>
                <a:lnTo>
                  <a:pt x="1254034" y="1149531"/>
                </a:lnTo>
                <a:cubicBezTo>
                  <a:pt x="1240971" y="1153885"/>
                  <a:pt x="1226882" y="1155907"/>
                  <a:pt x="1214845" y="1162594"/>
                </a:cubicBezTo>
                <a:cubicBezTo>
                  <a:pt x="1187397" y="1177843"/>
                  <a:pt x="1136468" y="1214846"/>
                  <a:pt x="1136468" y="1214846"/>
                </a:cubicBezTo>
                <a:cubicBezTo>
                  <a:pt x="1103006" y="1265039"/>
                  <a:pt x="1096594" y="1296430"/>
                  <a:pt x="1045028" y="1319348"/>
                </a:cubicBezTo>
                <a:cubicBezTo>
                  <a:pt x="1019863" y="1330533"/>
                  <a:pt x="966651" y="1345474"/>
                  <a:pt x="966651" y="1345474"/>
                </a:cubicBezTo>
                <a:cubicBezTo>
                  <a:pt x="910045" y="1341120"/>
                  <a:pt x="852912" y="1341265"/>
                  <a:pt x="796834" y="1332411"/>
                </a:cubicBezTo>
                <a:cubicBezTo>
                  <a:pt x="761375" y="1326812"/>
                  <a:pt x="716592" y="1302554"/>
                  <a:pt x="679268" y="1293223"/>
                </a:cubicBezTo>
                <a:cubicBezTo>
                  <a:pt x="661851" y="1288869"/>
                  <a:pt x="644279" y="1285092"/>
                  <a:pt x="627017" y="1280160"/>
                </a:cubicBezTo>
                <a:cubicBezTo>
                  <a:pt x="613777" y="1276377"/>
                  <a:pt x="601186" y="1270437"/>
                  <a:pt x="587828" y="1267097"/>
                </a:cubicBezTo>
                <a:cubicBezTo>
                  <a:pt x="536891" y="1254363"/>
                  <a:pt x="482688" y="1248345"/>
                  <a:pt x="431074" y="1240971"/>
                </a:cubicBezTo>
                <a:cubicBezTo>
                  <a:pt x="404948" y="1214845"/>
                  <a:pt x="369221" y="1195641"/>
                  <a:pt x="352697" y="1162594"/>
                </a:cubicBezTo>
                <a:cubicBezTo>
                  <a:pt x="319550" y="1096301"/>
                  <a:pt x="342773" y="1121145"/>
                  <a:pt x="287383" y="1084217"/>
                </a:cubicBezTo>
                <a:cubicBezTo>
                  <a:pt x="278674" y="1066800"/>
                  <a:pt x="268928" y="1049864"/>
                  <a:pt x="261257" y="1031966"/>
                </a:cubicBezTo>
                <a:cubicBezTo>
                  <a:pt x="255833" y="1019310"/>
                  <a:pt x="254352" y="1005093"/>
                  <a:pt x="248194" y="992777"/>
                </a:cubicBezTo>
                <a:cubicBezTo>
                  <a:pt x="241173" y="978735"/>
                  <a:pt x="228444" y="967935"/>
                  <a:pt x="222068" y="953588"/>
                </a:cubicBezTo>
                <a:cubicBezTo>
                  <a:pt x="159889" y="813685"/>
                  <a:pt x="228943" y="924709"/>
                  <a:pt x="169817" y="836023"/>
                </a:cubicBezTo>
                <a:cubicBezTo>
                  <a:pt x="156882" y="797218"/>
                  <a:pt x="148616" y="749509"/>
                  <a:pt x="117565" y="718457"/>
                </a:cubicBezTo>
                <a:cubicBezTo>
                  <a:pt x="106464" y="707356"/>
                  <a:pt x="91440" y="701040"/>
                  <a:pt x="78377" y="692331"/>
                </a:cubicBezTo>
                <a:lnTo>
                  <a:pt x="52251" y="613954"/>
                </a:lnTo>
                <a:cubicBezTo>
                  <a:pt x="47897" y="600891"/>
                  <a:pt x="42528" y="588124"/>
                  <a:pt x="39188" y="574766"/>
                </a:cubicBezTo>
                <a:cubicBezTo>
                  <a:pt x="34834" y="557349"/>
                  <a:pt x="31057" y="539777"/>
                  <a:pt x="26125" y="522514"/>
                </a:cubicBezTo>
                <a:cubicBezTo>
                  <a:pt x="-11355" y="391332"/>
                  <a:pt x="40838" y="594426"/>
                  <a:pt x="0" y="431074"/>
                </a:cubicBezTo>
                <a:cubicBezTo>
                  <a:pt x="4354" y="383177"/>
                  <a:pt x="6707" y="335056"/>
                  <a:pt x="13063" y="287383"/>
                </a:cubicBezTo>
                <a:cubicBezTo>
                  <a:pt x="15436" y="269587"/>
                  <a:pt x="21193" y="252394"/>
                  <a:pt x="26125" y="235131"/>
                </a:cubicBezTo>
                <a:cubicBezTo>
                  <a:pt x="33136" y="210591"/>
                  <a:pt x="44111" y="173716"/>
                  <a:pt x="65314" y="156754"/>
                </a:cubicBezTo>
                <a:cubicBezTo>
                  <a:pt x="76066" y="148152"/>
                  <a:pt x="92187" y="149849"/>
                  <a:pt x="104503" y="143691"/>
                </a:cubicBezTo>
                <a:cubicBezTo>
                  <a:pt x="118545" y="136670"/>
                  <a:pt x="129261" y="123750"/>
                  <a:pt x="143691" y="117566"/>
                </a:cubicBezTo>
                <a:cubicBezTo>
                  <a:pt x="160193" y="110494"/>
                  <a:pt x="178417" y="108398"/>
                  <a:pt x="195943" y="104503"/>
                </a:cubicBezTo>
                <a:cubicBezTo>
                  <a:pt x="264709" y="89222"/>
                  <a:pt x="276360" y="89282"/>
                  <a:pt x="352697" y="78377"/>
                </a:cubicBezTo>
                <a:cubicBezTo>
                  <a:pt x="423663" y="54721"/>
                  <a:pt x="394318" y="61462"/>
                  <a:pt x="509451" y="52251"/>
                </a:cubicBezTo>
                <a:cubicBezTo>
                  <a:pt x="579033" y="46684"/>
                  <a:pt x="648788" y="43542"/>
                  <a:pt x="718457" y="39188"/>
                </a:cubicBezTo>
                <a:lnTo>
                  <a:pt x="796834" y="13063"/>
                </a:lnTo>
                <a:lnTo>
                  <a:pt x="836023" y="0"/>
                </a:lnTo>
                <a:cubicBezTo>
                  <a:pt x="957916" y="13544"/>
                  <a:pt x="914158" y="13063"/>
                  <a:pt x="966651" y="13063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олилиния 15"/>
          <p:cNvSpPr/>
          <p:nvPr/>
        </p:nvSpPr>
        <p:spPr>
          <a:xfrm>
            <a:off x="2098791" y="1900408"/>
            <a:ext cx="2600671" cy="1291679"/>
          </a:xfrm>
          <a:custGeom>
            <a:avLst/>
            <a:gdLst>
              <a:gd name="connsiteX0" fmla="*/ 1303885 w 2600671"/>
              <a:gd name="connsiteY0" fmla="*/ 39228 h 1291679"/>
              <a:gd name="connsiteX1" fmla="*/ 1331594 w 2600671"/>
              <a:gd name="connsiteY1" fmla="*/ 33687 h 1291679"/>
              <a:gd name="connsiteX2" fmla="*/ 1387013 w 2600671"/>
              <a:gd name="connsiteY2" fmla="*/ 28145 h 1291679"/>
              <a:gd name="connsiteX3" fmla="*/ 1431347 w 2600671"/>
              <a:gd name="connsiteY3" fmla="*/ 22603 h 1291679"/>
              <a:gd name="connsiteX4" fmla="*/ 1447973 w 2600671"/>
              <a:gd name="connsiteY4" fmla="*/ 17061 h 1291679"/>
              <a:gd name="connsiteX5" fmla="*/ 1636394 w 2600671"/>
              <a:gd name="connsiteY5" fmla="*/ 17061 h 1291679"/>
              <a:gd name="connsiteX6" fmla="*/ 1658562 w 2600671"/>
              <a:gd name="connsiteY6" fmla="*/ 22603 h 1291679"/>
              <a:gd name="connsiteX7" fmla="*/ 1763856 w 2600671"/>
              <a:gd name="connsiteY7" fmla="*/ 33687 h 1291679"/>
              <a:gd name="connsiteX8" fmla="*/ 1824816 w 2600671"/>
              <a:gd name="connsiteY8" fmla="*/ 50312 h 1291679"/>
              <a:gd name="connsiteX9" fmla="*/ 1841442 w 2600671"/>
              <a:gd name="connsiteY9" fmla="*/ 55854 h 1291679"/>
              <a:gd name="connsiteX10" fmla="*/ 1885776 w 2600671"/>
              <a:gd name="connsiteY10" fmla="*/ 61396 h 1291679"/>
              <a:gd name="connsiteX11" fmla="*/ 1902402 w 2600671"/>
              <a:gd name="connsiteY11" fmla="*/ 66937 h 1291679"/>
              <a:gd name="connsiteX12" fmla="*/ 1974445 w 2600671"/>
              <a:gd name="connsiteY12" fmla="*/ 78021 h 1291679"/>
              <a:gd name="connsiteX13" fmla="*/ 2007696 w 2600671"/>
              <a:gd name="connsiteY13" fmla="*/ 89105 h 1291679"/>
              <a:gd name="connsiteX14" fmla="*/ 2040947 w 2600671"/>
              <a:gd name="connsiteY14" fmla="*/ 100188 h 1291679"/>
              <a:gd name="connsiteX15" fmla="*/ 2057573 w 2600671"/>
              <a:gd name="connsiteY15" fmla="*/ 105730 h 1291679"/>
              <a:gd name="connsiteX16" fmla="*/ 2074198 w 2600671"/>
              <a:gd name="connsiteY16" fmla="*/ 116814 h 1291679"/>
              <a:gd name="connsiteX17" fmla="*/ 2107449 w 2600671"/>
              <a:gd name="connsiteY17" fmla="*/ 127897 h 1291679"/>
              <a:gd name="connsiteX18" fmla="*/ 2124074 w 2600671"/>
              <a:gd name="connsiteY18" fmla="*/ 138981 h 1291679"/>
              <a:gd name="connsiteX19" fmla="*/ 2157325 w 2600671"/>
              <a:gd name="connsiteY19" fmla="*/ 150065 h 1291679"/>
              <a:gd name="connsiteX20" fmla="*/ 2190576 w 2600671"/>
              <a:gd name="connsiteY20" fmla="*/ 172232 h 1291679"/>
              <a:gd name="connsiteX21" fmla="*/ 2240453 w 2600671"/>
              <a:gd name="connsiteY21" fmla="*/ 194399 h 1291679"/>
              <a:gd name="connsiteX22" fmla="*/ 2257078 w 2600671"/>
              <a:gd name="connsiteY22" fmla="*/ 199941 h 1291679"/>
              <a:gd name="connsiteX23" fmla="*/ 2295871 w 2600671"/>
              <a:gd name="connsiteY23" fmla="*/ 227650 h 1291679"/>
              <a:gd name="connsiteX24" fmla="*/ 2312496 w 2600671"/>
              <a:gd name="connsiteY24" fmla="*/ 233192 h 1291679"/>
              <a:gd name="connsiteX25" fmla="*/ 2345747 w 2600671"/>
              <a:gd name="connsiteY25" fmla="*/ 249817 h 1291679"/>
              <a:gd name="connsiteX26" fmla="*/ 2362373 w 2600671"/>
              <a:gd name="connsiteY26" fmla="*/ 260901 h 1291679"/>
              <a:gd name="connsiteX27" fmla="*/ 2378998 w 2600671"/>
              <a:gd name="connsiteY27" fmla="*/ 266443 h 1291679"/>
              <a:gd name="connsiteX28" fmla="*/ 2412249 w 2600671"/>
              <a:gd name="connsiteY28" fmla="*/ 288610 h 1291679"/>
              <a:gd name="connsiteX29" fmla="*/ 2428874 w 2600671"/>
              <a:gd name="connsiteY29" fmla="*/ 305236 h 1291679"/>
              <a:gd name="connsiteX30" fmla="*/ 2439958 w 2600671"/>
              <a:gd name="connsiteY30" fmla="*/ 321861 h 1291679"/>
              <a:gd name="connsiteX31" fmla="*/ 2456584 w 2600671"/>
              <a:gd name="connsiteY31" fmla="*/ 327403 h 1291679"/>
              <a:gd name="connsiteX32" fmla="*/ 2467667 w 2600671"/>
              <a:gd name="connsiteY32" fmla="*/ 344028 h 1291679"/>
              <a:gd name="connsiteX33" fmla="*/ 2484293 w 2600671"/>
              <a:gd name="connsiteY33" fmla="*/ 355112 h 1291679"/>
              <a:gd name="connsiteX34" fmla="*/ 2489834 w 2600671"/>
              <a:gd name="connsiteY34" fmla="*/ 371737 h 1291679"/>
              <a:gd name="connsiteX35" fmla="*/ 2500918 w 2600671"/>
              <a:gd name="connsiteY35" fmla="*/ 388363 h 1291679"/>
              <a:gd name="connsiteX36" fmla="*/ 2517544 w 2600671"/>
              <a:gd name="connsiteY36" fmla="*/ 443781 h 1291679"/>
              <a:gd name="connsiteX37" fmla="*/ 2528627 w 2600671"/>
              <a:gd name="connsiteY37" fmla="*/ 465948 h 1291679"/>
              <a:gd name="connsiteX38" fmla="*/ 2539711 w 2600671"/>
              <a:gd name="connsiteY38" fmla="*/ 499199 h 1291679"/>
              <a:gd name="connsiteX39" fmla="*/ 2550794 w 2600671"/>
              <a:gd name="connsiteY39" fmla="*/ 532450 h 1291679"/>
              <a:gd name="connsiteX40" fmla="*/ 2561878 w 2600671"/>
              <a:gd name="connsiteY40" fmla="*/ 565701 h 1291679"/>
              <a:gd name="connsiteX41" fmla="*/ 2572962 w 2600671"/>
              <a:gd name="connsiteY41" fmla="*/ 582327 h 1291679"/>
              <a:gd name="connsiteX42" fmla="*/ 2589587 w 2600671"/>
              <a:gd name="connsiteY42" fmla="*/ 637745 h 1291679"/>
              <a:gd name="connsiteX43" fmla="*/ 2600671 w 2600671"/>
              <a:gd name="connsiteY43" fmla="*/ 682079 h 1291679"/>
              <a:gd name="connsiteX44" fmla="*/ 2595129 w 2600671"/>
              <a:gd name="connsiteY44" fmla="*/ 920377 h 1291679"/>
              <a:gd name="connsiteX45" fmla="*/ 2584045 w 2600671"/>
              <a:gd name="connsiteY45" fmla="*/ 953628 h 1291679"/>
              <a:gd name="connsiteX46" fmla="*/ 2567420 w 2600671"/>
              <a:gd name="connsiteY46" fmla="*/ 1009047 h 1291679"/>
              <a:gd name="connsiteX47" fmla="*/ 2561878 w 2600671"/>
              <a:gd name="connsiteY47" fmla="*/ 1025672 h 1291679"/>
              <a:gd name="connsiteX48" fmla="*/ 2545253 w 2600671"/>
              <a:gd name="connsiteY48" fmla="*/ 1047839 h 1291679"/>
              <a:gd name="connsiteX49" fmla="*/ 2539711 w 2600671"/>
              <a:gd name="connsiteY49" fmla="*/ 1064465 h 1291679"/>
              <a:gd name="connsiteX50" fmla="*/ 2512002 w 2600671"/>
              <a:gd name="connsiteY50" fmla="*/ 1097716 h 1291679"/>
              <a:gd name="connsiteX51" fmla="*/ 2489834 w 2600671"/>
              <a:gd name="connsiteY51" fmla="*/ 1130967 h 1291679"/>
              <a:gd name="connsiteX52" fmla="*/ 2484293 w 2600671"/>
              <a:gd name="connsiteY52" fmla="*/ 1147592 h 1291679"/>
              <a:gd name="connsiteX53" fmla="*/ 2451042 w 2600671"/>
              <a:gd name="connsiteY53" fmla="*/ 1169759 h 1291679"/>
              <a:gd name="connsiteX54" fmla="*/ 2417791 w 2600671"/>
              <a:gd name="connsiteY54" fmla="*/ 1197468 h 1291679"/>
              <a:gd name="connsiteX55" fmla="*/ 2401165 w 2600671"/>
              <a:gd name="connsiteY55" fmla="*/ 1203010 h 1291679"/>
              <a:gd name="connsiteX56" fmla="*/ 2384540 w 2600671"/>
              <a:gd name="connsiteY56" fmla="*/ 1214094 h 1291679"/>
              <a:gd name="connsiteX57" fmla="*/ 2340205 w 2600671"/>
              <a:gd name="connsiteY57" fmla="*/ 1225177 h 1291679"/>
              <a:gd name="connsiteX58" fmla="*/ 2323580 w 2600671"/>
              <a:gd name="connsiteY58" fmla="*/ 1230719 h 1291679"/>
              <a:gd name="connsiteX59" fmla="*/ 2295871 w 2600671"/>
              <a:gd name="connsiteY59" fmla="*/ 1241803 h 1291679"/>
              <a:gd name="connsiteX60" fmla="*/ 2151784 w 2600671"/>
              <a:gd name="connsiteY60" fmla="*/ 1252887 h 1291679"/>
              <a:gd name="connsiteX61" fmla="*/ 2129616 w 2600671"/>
              <a:gd name="connsiteY61" fmla="*/ 1258428 h 1291679"/>
              <a:gd name="connsiteX62" fmla="*/ 2112991 w 2600671"/>
              <a:gd name="connsiteY62" fmla="*/ 1263970 h 1291679"/>
              <a:gd name="connsiteX63" fmla="*/ 2024322 w 2600671"/>
              <a:gd name="connsiteY63" fmla="*/ 1269512 h 1291679"/>
              <a:gd name="connsiteX64" fmla="*/ 1979987 w 2600671"/>
              <a:gd name="connsiteY64" fmla="*/ 1280596 h 1291679"/>
              <a:gd name="connsiteX65" fmla="*/ 1963362 w 2600671"/>
              <a:gd name="connsiteY65" fmla="*/ 1286137 h 1291679"/>
              <a:gd name="connsiteX66" fmla="*/ 1941194 w 2600671"/>
              <a:gd name="connsiteY66" fmla="*/ 1291679 h 1291679"/>
              <a:gd name="connsiteX67" fmla="*/ 1625311 w 2600671"/>
              <a:gd name="connsiteY67" fmla="*/ 1280596 h 1291679"/>
              <a:gd name="connsiteX68" fmla="*/ 1608685 w 2600671"/>
              <a:gd name="connsiteY68" fmla="*/ 1275054 h 1291679"/>
              <a:gd name="connsiteX69" fmla="*/ 1575434 w 2600671"/>
              <a:gd name="connsiteY69" fmla="*/ 1269512 h 1291679"/>
              <a:gd name="connsiteX70" fmla="*/ 1514474 w 2600671"/>
              <a:gd name="connsiteY70" fmla="*/ 1252887 h 1291679"/>
              <a:gd name="connsiteX71" fmla="*/ 1459056 w 2600671"/>
              <a:gd name="connsiteY71" fmla="*/ 1236261 h 1291679"/>
              <a:gd name="connsiteX72" fmla="*/ 1425805 w 2600671"/>
              <a:gd name="connsiteY72" fmla="*/ 1225177 h 1291679"/>
              <a:gd name="connsiteX73" fmla="*/ 1409180 w 2600671"/>
              <a:gd name="connsiteY73" fmla="*/ 1219636 h 1291679"/>
              <a:gd name="connsiteX74" fmla="*/ 1392554 w 2600671"/>
              <a:gd name="connsiteY74" fmla="*/ 1208552 h 1291679"/>
              <a:gd name="connsiteX75" fmla="*/ 1359304 w 2600671"/>
              <a:gd name="connsiteY75" fmla="*/ 1197468 h 1291679"/>
              <a:gd name="connsiteX76" fmla="*/ 1298344 w 2600671"/>
              <a:gd name="connsiteY76" fmla="*/ 1169759 h 1291679"/>
              <a:gd name="connsiteX77" fmla="*/ 1265093 w 2600671"/>
              <a:gd name="connsiteY77" fmla="*/ 1158676 h 1291679"/>
              <a:gd name="connsiteX78" fmla="*/ 1198591 w 2600671"/>
              <a:gd name="connsiteY78" fmla="*/ 1147592 h 1291679"/>
              <a:gd name="connsiteX79" fmla="*/ 904874 w 2600671"/>
              <a:gd name="connsiteY79" fmla="*/ 1153134 h 1291679"/>
              <a:gd name="connsiteX80" fmla="*/ 788496 w 2600671"/>
              <a:gd name="connsiteY80" fmla="*/ 1158676 h 1291679"/>
              <a:gd name="connsiteX81" fmla="*/ 544656 w 2600671"/>
              <a:gd name="connsiteY81" fmla="*/ 1153134 h 1291679"/>
              <a:gd name="connsiteX82" fmla="*/ 494780 w 2600671"/>
              <a:gd name="connsiteY82" fmla="*/ 1147592 h 1291679"/>
              <a:gd name="connsiteX83" fmla="*/ 478154 w 2600671"/>
              <a:gd name="connsiteY83" fmla="*/ 1142050 h 1291679"/>
              <a:gd name="connsiteX84" fmla="*/ 455987 w 2600671"/>
              <a:gd name="connsiteY84" fmla="*/ 1136508 h 1291679"/>
              <a:gd name="connsiteX85" fmla="*/ 422736 w 2600671"/>
              <a:gd name="connsiteY85" fmla="*/ 1125425 h 1291679"/>
              <a:gd name="connsiteX86" fmla="*/ 378402 w 2600671"/>
              <a:gd name="connsiteY86" fmla="*/ 1114341 h 1291679"/>
              <a:gd name="connsiteX87" fmla="*/ 306358 w 2600671"/>
              <a:gd name="connsiteY87" fmla="*/ 1086632 h 1291679"/>
              <a:gd name="connsiteX88" fmla="*/ 284191 w 2600671"/>
              <a:gd name="connsiteY88" fmla="*/ 1070007 h 1291679"/>
              <a:gd name="connsiteX89" fmla="*/ 234314 w 2600671"/>
              <a:gd name="connsiteY89" fmla="*/ 1036756 h 1291679"/>
              <a:gd name="connsiteX90" fmla="*/ 217689 w 2600671"/>
              <a:gd name="connsiteY90" fmla="*/ 1025672 h 1291679"/>
              <a:gd name="connsiteX91" fmla="*/ 201064 w 2600671"/>
              <a:gd name="connsiteY91" fmla="*/ 1014588 h 1291679"/>
              <a:gd name="connsiteX92" fmla="*/ 184438 w 2600671"/>
              <a:gd name="connsiteY92" fmla="*/ 1009047 h 1291679"/>
              <a:gd name="connsiteX93" fmla="*/ 145645 w 2600671"/>
              <a:gd name="connsiteY93" fmla="*/ 986879 h 1291679"/>
              <a:gd name="connsiteX94" fmla="*/ 129020 w 2600671"/>
              <a:gd name="connsiteY94" fmla="*/ 981337 h 1291679"/>
              <a:gd name="connsiteX95" fmla="*/ 112394 w 2600671"/>
              <a:gd name="connsiteY95" fmla="*/ 970254 h 1291679"/>
              <a:gd name="connsiteX96" fmla="*/ 62518 w 2600671"/>
              <a:gd name="connsiteY96" fmla="*/ 942545 h 1291679"/>
              <a:gd name="connsiteX97" fmla="*/ 23725 w 2600671"/>
              <a:gd name="connsiteY97" fmla="*/ 909294 h 1291679"/>
              <a:gd name="connsiteX98" fmla="*/ 7100 w 2600671"/>
              <a:gd name="connsiteY98" fmla="*/ 853876 h 1291679"/>
              <a:gd name="connsiteX99" fmla="*/ 7100 w 2600671"/>
              <a:gd name="connsiteY99" fmla="*/ 665454 h 1291679"/>
              <a:gd name="connsiteX100" fmla="*/ 18184 w 2600671"/>
              <a:gd name="connsiteY100" fmla="*/ 632203 h 1291679"/>
              <a:gd name="connsiteX101" fmla="*/ 23725 w 2600671"/>
              <a:gd name="connsiteY101" fmla="*/ 610036 h 1291679"/>
              <a:gd name="connsiteX102" fmla="*/ 40351 w 2600671"/>
              <a:gd name="connsiteY102" fmla="*/ 560159 h 1291679"/>
              <a:gd name="connsiteX103" fmla="*/ 45893 w 2600671"/>
              <a:gd name="connsiteY103" fmla="*/ 543534 h 1291679"/>
              <a:gd name="connsiteX104" fmla="*/ 51434 w 2600671"/>
              <a:gd name="connsiteY104" fmla="*/ 521367 h 1291679"/>
              <a:gd name="connsiteX105" fmla="*/ 73602 w 2600671"/>
              <a:gd name="connsiteY105" fmla="*/ 488116 h 1291679"/>
              <a:gd name="connsiteX106" fmla="*/ 106853 w 2600671"/>
              <a:gd name="connsiteY106" fmla="*/ 421614 h 1291679"/>
              <a:gd name="connsiteX107" fmla="*/ 129020 w 2600671"/>
              <a:gd name="connsiteY107" fmla="*/ 388363 h 1291679"/>
              <a:gd name="connsiteX108" fmla="*/ 162271 w 2600671"/>
              <a:gd name="connsiteY108" fmla="*/ 360654 h 1291679"/>
              <a:gd name="connsiteX109" fmla="*/ 195522 w 2600671"/>
              <a:gd name="connsiteY109" fmla="*/ 338487 h 1291679"/>
              <a:gd name="connsiteX110" fmla="*/ 228773 w 2600671"/>
              <a:gd name="connsiteY110" fmla="*/ 316319 h 1291679"/>
              <a:gd name="connsiteX111" fmla="*/ 250940 w 2600671"/>
              <a:gd name="connsiteY111" fmla="*/ 305236 h 1291679"/>
              <a:gd name="connsiteX112" fmla="*/ 273107 w 2600671"/>
              <a:gd name="connsiteY112" fmla="*/ 288610 h 1291679"/>
              <a:gd name="connsiteX113" fmla="*/ 289733 w 2600671"/>
              <a:gd name="connsiteY113" fmla="*/ 277527 h 1291679"/>
              <a:gd name="connsiteX114" fmla="*/ 322984 w 2600671"/>
              <a:gd name="connsiteY114" fmla="*/ 255359 h 1291679"/>
              <a:gd name="connsiteX115" fmla="*/ 339609 w 2600671"/>
              <a:gd name="connsiteY115" fmla="*/ 238734 h 1291679"/>
              <a:gd name="connsiteX116" fmla="*/ 389485 w 2600671"/>
              <a:gd name="connsiteY116" fmla="*/ 211025 h 1291679"/>
              <a:gd name="connsiteX117" fmla="*/ 411653 w 2600671"/>
              <a:gd name="connsiteY117" fmla="*/ 205483 h 1291679"/>
              <a:gd name="connsiteX118" fmla="*/ 428278 w 2600671"/>
              <a:gd name="connsiteY118" fmla="*/ 194399 h 1291679"/>
              <a:gd name="connsiteX119" fmla="*/ 461529 w 2600671"/>
              <a:gd name="connsiteY119" fmla="*/ 183316 h 1291679"/>
              <a:gd name="connsiteX120" fmla="*/ 522489 w 2600671"/>
              <a:gd name="connsiteY120" fmla="*/ 161148 h 1291679"/>
              <a:gd name="connsiteX121" fmla="*/ 544656 w 2600671"/>
              <a:gd name="connsiteY121" fmla="*/ 155607 h 1291679"/>
              <a:gd name="connsiteX122" fmla="*/ 561282 w 2600671"/>
              <a:gd name="connsiteY122" fmla="*/ 144523 h 1291679"/>
              <a:gd name="connsiteX123" fmla="*/ 644409 w 2600671"/>
              <a:gd name="connsiteY123" fmla="*/ 127897 h 1291679"/>
              <a:gd name="connsiteX124" fmla="*/ 688744 w 2600671"/>
              <a:gd name="connsiteY124" fmla="*/ 116814 h 1291679"/>
              <a:gd name="connsiteX125" fmla="*/ 755245 w 2600671"/>
              <a:gd name="connsiteY125" fmla="*/ 105730 h 1291679"/>
              <a:gd name="connsiteX126" fmla="*/ 788496 w 2600671"/>
              <a:gd name="connsiteY126" fmla="*/ 100188 h 1291679"/>
              <a:gd name="connsiteX127" fmla="*/ 805122 w 2600671"/>
              <a:gd name="connsiteY127" fmla="*/ 94647 h 1291679"/>
              <a:gd name="connsiteX128" fmla="*/ 843914 w 2600671"/>
              <a:gd name="connsiteY128" fmla="*/ 89105 h 1291679"/>
              <a:gd name="connsiteX129" fmla="*/ 866082 w 2600671"/>
              <a:gd name="connsiteY129" fmla="*/ 83563 h 1291679"/>
              <a:gd name="connsiteX130" fmla="*/ 932584 w 2600671"/>
              <a:gd name="connsiteY130" fmla="*/ 78021 h 1291679"/>
              <a:gd name="connsiteX131" fmla="*/ 965834 w 2600671"/>
              <a:gd name="connsiteY131" fmla="*/ 72479 h 1291679"/>
              <a:gd name="connsiteX132" fmla="*/ 999085 w 2600671"/>
              <a:gd name="connsiteY132" fmla="*/ 61396 h 1291679"/>
              <a:gd name="connsiteX133" fmla="*/ 1043420 w 2600671"/>
              <a:gd name="connsiteY133" fmla="*/ 33687 h 1291679"/>
              <a:gd name="connsiteX134" fmla="*/ 1076671 w 2600671"/>
              <a:gd name="connsiteY134" fmla="*/ 22603 h 1291679"/>
              <a:gd name="connsiteX135" fmla="*/ 1098838 w 2600671"/>
              <a:gd name="connsiteY135" fmla="*/ 17061 h 1291679"/>
              <a:gd name="connsiteX136" fmla="*/ 1204133 w 2600671"/>
              <a:gd name="connsiteY136" fmla="*/ 11519 h 1291679"/>
              <a:gd name="connsiteX137" fmla="*/ 1254009 w 2600671"/>
              <a:gd name="connsiteY137" fmla="*/ 5977 h 1291679"/>
              <a:gd name="connsiteX138" fmla="*/ 1292802 w 2600671"/>
              <a:gd name="connsiteY138" fmla="*/ 436 h 1291679"/>
              <a:gd name="connsiteX139" fmla="*/ 1337136 w 2600671"/>
              <a:gd name="connsiteY139" fmla="*/ 436 h 1291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</a:cxnLst>
            <a:rect l="l" t="t" r="r" b="b"/>
            <a:pathLst>
              <a:path w="2600671" h="1291679">
                <a:moveTo>
                  <a:pt x="1303885" y="39228"/>
                </a:moveTo>
                <a:cubicBezTo>
                  <a:pt x="1313121" y="37381"/>
                  <a:pt x="1322257" y="34932"/>
                  <a:pt x="1331594" y="33687"/>
                </a:cubicBezTo>
                <a:cubicBezTo>
                  <a:pt x="1349996" y="31234"/>
                  <a:pt x="1368561" y="30195"/>
                  <a:pt x="1387013" y="28145"/>
                </a:cubicBezTo>
                <a:cubicBezTo>
                  <a:pt x="1401815" y="26500"/>
                  <a:pt x="1416569" y="24450"/>
                  <a:pt x="1431347" y="22603"/>
                </a:cubicBezTo>
                <a:cubicBezTo>
                  <a:pt x="1436889" y="20756"/>
                  <a:pt x="1442356" y="18666"/>
                  <a:pt x="1447973" y="17061"/>
                </a:cubicBezTo>
                <a:cubicBezTo>
                  <a:pt x="1515431" y="-2213"/>
                  <a:pt x="1524422" y="13328"/>
                  <a:pt x="1636394" y="17061"/>
                </a:cubicBezTo>
                <a:cubicBezTo>
                  <a:pt x="1643783" y="18908"/>
                  <a:pt x="1651012" y="21596"/>
                  <a:pt x="1658562" y="22603"/>
                </a:cubicBezTo>
                <a:cubicBezTo>
                  <a:pt x="1766759" y="37030"/>
                  <a:pt x="1675623" y="20113"/>
                  <a:pt x="1763856" y="33687"/>
                </a:cubicBezTo>
                <a:cubicBezTo>
                  <a:pt x="1792956" y="38164"/>
                  <a:pt x="1795113" y="40411"/>
                  <a:pt x="1824816" y="50312"/>
                </a:cubicBezTo>
                <a:cubicBezTo>
                  <a:pt x="1830358" y="52159"/>
                  <a:pt x="1835645" y="55129"/>
                  <a:pt x="1841442" y="55854"/>
                </a:cubicBezTo>
                <a:lnTo>
                  <a:pt x="1885776" y="61396"/>
                </a:lnTo>
                <a:cubicBezTo>
                  <a:pt x="1891318" y="63243"/>
                  <a:pt x="1896674" y="65791"/>
                  <a:pt x="1902402" y="66937"/>
                </a:cubicBezTo>
                <a:cubicBezTo>
                  <a:pt x="1919972" y="70451"/>
                  <a:pt x="1956135" y="73443"/>
                  <a:pt x="1974445" y="78021"/>
                </a:cubicBezTo>
                <a:cubicBezTo>
                  <a:pt x="1985779" y="80855"/>
                  <a:pt x="1996612" y="85410"/>
                  <a:pt x="2007696" y="89105"/>
                </a:cubicBezTo>
                <a:lnTo>
                  <a:pt x="2040947" y="100188"/>
                </a:lnTo>
                <a:lnTo>
                  <a:pt x="2057573" y="105730"/>
                </a:lnTo>
                <a:cubicBezTo>
                  <a:pt x="2063115" y="109425"/>
                  <a:pt x="2068112" y="114109"/>
                  <a:pt x="2074198" y="116814"/>
                </a:cubicBezTo>
                <a:cubicBezTo>
                  <a:pt x="2084874" y="121559"/>
                  <a:pt x="2107449" y="127897"/>
                  <a:pt x="2107449" y="127897"/>
                </a:cubicBezTo>
                <a:cubicBezTo>
                  <a:pt x="2112991" y="131592"/>
                  <a:pt x="2117988" y="136276"/>
                  <a:pt x="2124074" y="138981"/>
                </a:cubicBezTo>
                <a:cubicBezTo>
                  <a:pt x="2134750" y="143726"/>
                  <a:pt x="2147604" y="143584"/>
                  <a:pt x="2157325" y="150065"/>
                </a:cubicBezTo>
                <a:cubicBezTo>
                  <a:pt x="2168409" y="157454"/>
                  <a:pt x="2177939" y="168019"/>
                  <a:pt x="2190576" y="172232"/>
                </a:cubicBezTo>
                <a:cubicBezTo>
                  <a:pt x="2276356" y="200826"/>
                  <a:pt x="2187762" y="168054"/>
                  <a:pt x="2240453" y="194399"/>
                </a:cubicBezTo>
                <a:cubicBezTo>
                  <a:pt x="2245678" y="197011"/>
                  <a:pt x="2251853" y="197329"/>
                  <a:pt x="2257078" y="199941"/>
                </a:cubicBezTo>
                <a:cubicBezTo>
                  <a:pt x="2274234" y="208519"/>
                  <a:pt x="2278297" y="217608"/>
                  <a:pt x="2295871" y="227650"/>
                </a:cubicBezTo>
                <a:cubicBezTo>
                  <a:pt x="2300943" y="230548"/>
                  <a:pt x="2307271" y="230580"/>
                  <a:pt x="2312496" y="233192"/>
                </a:cubicBezTo>
                <a:cubicBezTo>
                  <a:pt x="2355460" y="254674"/>
                  <a:pt x="2303968" y="235892"/>
                  <a:pt x="2345747" y="249817"/>
                </a:cubicBezTo>
                <a:cubicBezTo>
                  <a:pt x="2351289" y="253512"/>
                  <a:pt x="2356416" y="257922"/>
                  <a:pt x="2362373" y="260901"/>
                </a:cubicBezTo>
                <a:cubicBezTo>
                  <a:pt x="2367598" y="263513"/>
                  <a:pt x="2374138" y="263203"/>
                  <a:pt x="2378998" y="266443"/>
                </a:cubicBezTo>
                <a:cubicBezTo>
                  <a:pt x="2420510" y="294117"/>
                  <a:pt x="2372719" y="275433"/>
                  <a:pt x="2412249" y="288610"/>
                </a:cubicBezTo>
                <a:cubicBezTo>
                  <a:pt x="2417791" y="294152"/>
                  <a:pt x="2423857" y="299215"/>
                  <a:pt x="2428874" y="305236"/>
                </a:cubicBezTo>
                <a:cubicBezTo>
                  <a:pt x="2433138" y="310353"/>
                  <a:pt x="2434757" y="317700"/>
                  <a:pt x="2439958" y="321861"/>
                </a:cubicBezTo>
                <a:cubicBezTo>
                  <a:pt x="2444520" y="325510"/>
                  <a:pt x="2451042" y="325556"/>
                  <a:pt x="2456584" y="327403"/>
                </a:cubicBezTo>
                <a:cubicBezTo>
                  <a:pt x="2460278" y="332945"/>
                  <a:pt x="2462958" y="339319"/>
                  <a:pt x="2467667" y="344028"/>
                </a:cubicBezTo>
                <a:cubicBezTo>
                  <a:pt x="2472377" y="348738"/>
                  <a:pt x="2480132" y="349911"/>
                  <a:pt x="2484293" y="355112"/>
                </a:cubicBezTo>
                <a:cubicBezTo>
                  <a:pt x="2487942" y="359673"/>
                  <a:pt x="2487222" y="366512"/>
                  <a:pt x="2489834" y="371737"/>
                </a:cubicBezTo>
                <a:cubicBezTo>
                  <a:pt x="2492813" y="377695"/>
                  <a:pt x="2497223" y="382821"/>
                  <a:pt x="2500918" y="388363"/>
                </a:cubicBezTo>
                <a:cubicBezTo>
                  <a:pt x="2504896" y="404274"/>
                  <a:pt x="2510797" y="430287"/>
                  <a:pt x="2517544" y="443781"/>
                </a:cubicBezTo>
                <a:cubicBezTo>
                  <a:pt x="2521238" y="451170"/>
                  <a:pt x="2525559" y="458278"/>
                  <a:pt x="2528627" y="465948"/>
                </a:cubicBezTo>
                <a:cubicBezTo>
                  <a:pt x="2532966" y="476796"/>
                  <a:pt x="2536016" y="488115"/>
                  <a:pt x="2539711" y="499199"/>
                </a:cubicBezTo>
                <a:lnTo>
                  <a:pt x="2550794" y="532450"/>
                </a:lnTo>
                <a:cubicBezTo>
                  <a:pt x="2550794" y="532451"/>
                  <a:pt x="2561877" y="565700"/>
                  <a:pt x="2561878" y="565701"/>
                </a:cubicBezTo>
                <a:cubicBezTo>
                  <a:pt x="2565573" y="571243"/>
                  <a:pt x="2570257" y="576240"/>
                  <a:pt x="2572962" y="582327"/>
                </a:cubicBezTo>
                <a:cubicBezTo>
                  <a:pt x="2583497" y="606031"/>
                  <a:pt x="2583139" y="615178"/>
                  <a:pt x="2589587" y="637745"/>
                </a:cubicBezTo>
                <a:cubicBezTo>
                  <a:pt x="2600949" y="677510"/>
                  <a:pt x="2589402" y="625738"/>
                  <a:pt x="2600671" y="682079"/>
                </a:cubicBezTo>
                <a:cubicBezTo>
                  <a:pt x="2598824" y="761512"/>
                  <a:pt x="2599985" y="841071"/>
                  <a:pt x="2595129" y="920377"/>
                </a:cubicBezTo>
                <a:cubicBezTo>
                  <a:pt x="2594415" y="932038"/>
                  <a:pt x="2586878" y="942293"/>
                  <a:pt x="2584045" y="953628"/>
                </a:cubicBezTo>
                <a:cubicBezTo>
                  <a:pt x="2575671" y="987129"/>
                  <a:pt x="2580912" y="968572"/>
                  <a:pt x="2567420" y="1009047"/>
                </a:cubicBezTo>
                <a:cubicBezTo>
                  <a:pt x="2565573" y="1014589"/>
                  <a:pt x="2565383" y="1020999"/>
                  <a:pt x="2561878" y="1025672"/>
                </a:cubicBezTo>
                <a:lnTo>
                  <a:pt x="2545253" y="1047839"/>
                </a:lnTo>
                <a:cubicBezTo>
                  <a:pt x="2543406" y="1053381"/>
                  <a:pt x="2542324" y="1059240"/>
                  <a:pt x="2539711" y="1064465"/>
                </a:cubicBezTo>
                <a:cubicBezTo>
                  <a:pt x="2531997" y="1079893"/>
                  <a:pt x="2524256" y="1085462"/>
                  <a:pt x="2512002" y="1097716"/>
                </a:cubicBezTo>
                <a:cubicBezTo>
                  <a:pt x="2498824" y="1137248"/>
                  <a:pt x="2517511" y="1089451"/>
                  <a:pt x="2489834" y="1130967"/>
                </a:cubicBezTo>
                <a:cubicBezTo>
                  <a:pt x="2486594" y="1135827"/>
                  <a:pt x="2488423" y="1143462"/>
                  <a:pt x="2484293" y="1147592"/>
                </a:cubicBezTo>
                <a:cubicBezTo>
                  <a:pt x="2474874" y="1157011"/>
                  <a:pt x="2460461" y="1160340"/>
                  <a:pt x="2451042" y="1169759"/>
                </a:cubicBezTo>
                <a:cubicBezTo>
                  <a:pt x="2438785" y="1182016"/>
                  <a:pt x="2433222" y="1189753"/>
                  <a:pt x="2417791" y="1197468"/>
                </a:cubicBezTo>
                <a:cubicBezTo>
                  <a:pt x="2412566" y="1200080"/>
                  <a:pt x="2406707" y="1201163"/>
                  <a:pt x="2401165" y="1203010"/>
                </a:cubicBezTo>
                <a:cubicBezTo>
                  <a:pt x="2395623" y="1206705"/>
                  <a:pt x="2390497" y="1211115"/>
                  <a:pt x="2384540" y="1214094"/>
                </a:cubicBezTo>
                <a:cubicBezTo>
                  <a:pt x="2371871" y="1220429"/>
                  <a:pt x="2352855" y="1222015"/>
                  <a:pt x="2340205" y="1225177"/>
                </a:cubicBezTo>
                <a:cubicBezTo>
                  <a:pt x="2334538" y="1226594"/>
                  <a:pt x="2329050" y="1228668"/>
                  <a:pt x="2323580" y="1230719"/>
                </a:cubicBezTo>
                <a:cubicBezTo>
                  <a:pt x="2314266" y="1234212"/>
                  <a:pt x="2305668" y="1240074"/>
                  <a:pt x="2295871" y="1241803"/>
                </a:cubicBezTo>
                <a:cubicBezTo>
                  <a:pt x="2285406" y="1243650"/>
                  <a:pt x="2156124" y="1252577"/>
                  <a:pt x="2151784" y="1252887"/>
                </a:cubicBezTo>
                <a:cubicBezTo>
                  <a:pt x="2144395" y="1254734"/>
                  <a:pt x="2136940" y="1256336"/>
                  <a:pt x="2129616" y="1258428"/>
                </a:cubicBezTo>
                <a:cubicBezTo>
                  <a:pt x="2123999" y="1260033"/>
                  <a:pt x="2118800" y="1263358"/>
                  <a:pt x="2112991" y="1263970"/>
                </a:cubicBezTo>
                <a:cubicBezTo>
                  <a:pt x="2083540" y="1267070"/>
                  <a:pt x="2053878" y="1267665"/>
                  <a:pt x="2024322" y="1269512"/>
                </a:cubicBezTo>
                <a:cubicBezTo>
                  <a:pt x="1986324" y="1282178"/>
                  <a:pt x="2033477" y="1267224"/>
                  <a:pt x="1979987" y="1280596"/>
                </a:cubicBezTo>
                <a:cubicBezTo>
                  <a:pt x="1974320" y="1282013"/>
                  <a:pt x="1968979" y="1284532"/>
                  <a:pt x="1963362" y="1286137"/>
                </a:cubicBezTo>
                <a:cubicBezTo>
                  <a:pt x="1956038" y="1288229"/>
                  <a:pt x="1948583" y="1289832"/>
                  <a:pt x="1941194" y="1291679"/>
                </a:cubicBezTo>
                <a:cubicBezTo>
                  <a:pt x="1916258" y="1291112"/>
                  <a:pt x="1706432" y="1290736"/>
                  <a:pt x="1625311" y="1280596"/>
                </a:cubicBezTo>
                <a:cubicBezTo>
                  <a:pt x="1619514" y="1279871"/>
                  <a:pt x="1614388" y="1276321"/>
                  <a:pt x="1608685" y="1275054"/>
                </a:cubicBezTo>
                <a:cubicBezTo>
                  <a:pt x="1597716" y="1272616"/>
                  <a:pt x="1586421" y="1271866"/>
                  <a:pt x="1575434" y="1269512"/>
                </a:cubicBezTo>
                <a:cubicBezTo>
                  <a:pt x="1496447" y="1252585"/>
                  <a:pt x="1556667" y="1264941"/>
                  <a:pt x="1514474" y="1252887"/>
                </a:cubicBezTo>
                <a:cubicBezTo>
                  <a:pt x="1455886" y="1236149"/>
                  <a:pt x="1538014" y="1262581"/>
                  <a:pt x="1459056" y="1236261"/>
                </a:cubicBezTo>
                <a:lnTo>
                  <a:pt x="1425805" y="1225177"/>
                </a:lnTo>
                <a:lnTo>
                  <a:pt x="1409180" y="1219636"/>
                </a:lnTo>
                <a:cubicBezTo>
                  <a:pt x="1403638" y="1215941"/>
                  <a:pt x="1398641" y="1211257"/>
                  <a:pt x="1392554" y="1208552"/>
                </a:cubicBezTo>
                <a:cubicBezTo>
                  <a:pt x="1381878" y="1203807"/>
                  <a:pt x="1369025" y="1203948"/>
                  <a:pt x="1359304" y="1197468"/>
                </a:cubicBezTo>
                <a:cubicBezTo>
                  <a:pt x="1307573" y="1162981"/>
                  <a:pt x="1346641" y="1182930"/>
                  <a:pt x="1298344" y="1169759"/>
                </a:cubicBezTo>
                <a:cubicBezTo>
                  <a:pt x="1287073" y="1166685"/>
                  <a:pt x="1276617" y="1160597"/>
                  <a:pt x="1265093" y="1158676"/>
                </a:cubicBezTo>
                <a:lnTo>
                  <a:pt x="1198591" y="1147592"/>
                </a:lnTo>
                <a:lnTo>
                  <a:pt x="904874" y="1153134"/>
                </a:lnTo>
                <a:cubicBezTo>
                  <a:pt x="866052" y="1154183"/>
                  <a:pt x="827333" y="1158676"/>
                  <a:pt x="788496" y="1158676"/>
                </a:cubicBezTo>
                <a:cubicBezTo>
                  <a:pt x="707195" y="1158676"/>
                  <a:pt x="625936" y="1154981"/>
                  <a:pt x="544656" y="1153134"/>
                </a:cubicBezTo>
                <a:cubicBezTo>
                  <a:pt x="528031" y="1151287"/>
                  <a:pt x="511280" y="1150342"/>
                  <a:pt x="494780" y="1147592"/>
                </a:cubicBezTo>
                <a:cubicBezTo>
                  <a:pt x="489018" y="1146632"/>
                  <a:pt x="483771" y="1143655"/>
                  <a:pt x="478154" y="1142050"/>
                </a:cubicBezTo>
                <a:cubicBezTo>
                  <a:pt x="470831" y="1139958"/>
                  <a:pt x="463282" y="1138697"/>
                  <a:pt x="455987" y="1136508"/>
                </a:cubicBezTo>
                <a:cubicBezTo>
                  <a:pt x="444797" y="1133151"/>
                  <a:pt x="434070" y="1128259"/>
                  <a:pt x="422736" y="1125425"/>
                </a:cubicBezTo>
                <a:cubicBezTo>
                  <a:pt x="407958" y="1121730"/>
                  <a:pt x="392027" y="1121153"/>
                  <a:pt x="378402" y="1114341"/>
                </a:cubicBezTo>
                <a:cubicBezTo>
                  <a:pt x="325642" y="1087962"/>
                  <a:pt x="350269" y="1095414"/>
                  <a:pt x="306358" y="1086632"/>
                </a:cubicBezTo>
                <a:cubicBezTo>
                  <a:pt x="298969" y="1081090"/>
                  <a:pt x="291758" y="1075304"/>
                  <a:pt x="284191" y="1070007"/>
                </a:cubicBezTo>
                <a:cubicBezTo>
                  <a:pt x="284073" y="1069924"/>
                  <a:pt x="242687" y="1042338"/>
                  <a:pt x="234314" y="1036756"/>
                </a:cubicBezTo>
                <a:lnTo>
                  <a:pt x="217689" y="1025672"/>
                </a:lnTo>
                <a:cubicBezTo>
                  <a:pt x="212147" y="1021977"/>
                  <a:pt x="207383" y="1016694"/>
                  <a:pt x="201064" y="1014588"/>
                </a:cubicBezTo>
                <a:lnTo>
                  <a:pt x="184438" y="1009047"/>
                </a:lnTo>
                <a:cubicBezTo>
                  <a:pt x="167740" y="997914"/>
                  <a:pt x="165335" y="995318"/>
                  <a:pt x="145645" y="986879"/>
                </a:cubicBezTo>
                <a:cubicBezTo>
                  <a:pt x="140276" y="984578"/>
                  <a:pt x="134245" y="983949"/>
                  <a:pt x="129020" y="981337"/>
                </a:cubicBezTo>
                <a:cubicBezTo>
                  <a:pt x="123063" y="978358"/>
                  <a:pt x="118177" y="973558"/>
                  <a:pt x="112394" y="970254"/>
                </a:cubicBezTo>
                <a:cubicBezTo>
                  <a:pt x="75440" y="949138"/>
                  <a:pt x="104030" y="970220"/>
                  <a:pt x="62518" y="942545"/>
                </a:cubicBezTo>
                <a:cubicBezTo>
                  <a:pt x="41194" y="928329"/>
                  <a:pt x="40847" y="926415"/>
                  <a:pt x="23725" y="909294"/>
                </a:cubicBezTo>
                <a:cubicBezTo>
                  <a:pt x="10234" y="868817"/>
                  <a:pt x="15476" y="887377"/>
                  <a:pt x="7100" y="853876"/>
                </a:cubicBezTo>
                <a:cubicBezTo>
                  <a:pt x="-1008" y="772799"/>
                  <a:pt x="-3635" y="772803"/>
                  <a:pt x="7100" y="665454"/>
                </a:cubicBezTo>
                <a:cubicBezTo>
                  <a:pt x="8263" y="653829"/>
                  <a:pt x="15351" y="643538"/>
                  <a:pt x="18184" y="632203"/>
                </a:cubicBezTo>
                <a:cubicBezTo>
                  <a:pt x="20031" y="624814"/>
                  <a:pt x="21537" y="617331"/>
                  <a:pt x="23725" y="610036"/>
                </a:cubicBezTo>
                <a:cubicBezTo>
                  <a:pt x="28761" y="593250"/>
                  <a:pt x="34809" y="576785"/>
                  <a:pt x="40351" y="560159"/>
                </a:cubicBezTo>
                <a:cubicBezTo>
                  <a:pt x="42198" y="554617"/>
                  <a:pt x="44476" y="549201"/>
                  <a:pt x="45893" y="543534"/>
                </a:cubicBezTo>
                <a:cubicBezTo>
                  <a:pt x="47740" y="536145"/>
                  <a:pt x="48028" y="528179"/>
                  <a:pt x="51434" y="521367"/>
                </a:cubicBezTo>
                <a:cubicBezTo>
                  <a:pt x="57391" y="509452"/>
                  <a:pt x="73602" y="488116"/>
                  <a:pt x="73602" y="488116"/>
                </a:cubicBezTo>
                <a:cubicBezTo>
                  <a:pt x="88898" y="442224"/>
                  <a:pt x="78203" y="464589"/>
                  <a:pt x="106853" y="421614"/>
                </a:cubicBezTo>
                <a:cubicBezTo>
                  <a:pt x="106858" y="421606"/>
                  <a:pt x="129013" y="388370"/>
                  <a:pt x="129020" y="388363"/>
                </a:cubicBezTo>
                <a:cubicBezTo>
                  <a:pt x="177590" y="339790"/>
                  <a:pt x="115978" y="399231"/>
                  <a:pt x="162271" y="360654"/>
                </a:cubicBezTo>
                <a:cubicBezTo>
                  <a:pt x="189947" y="337591"/>
                  <a:pt x="166302" y="348225"/>
                  <a:pt x="195522" y="338487"/>
                </a:cubicBezTo>
                <a:cubicBezTo>
                  <a:pt x="206606" y="331098"/>
                  <a:pt x="216858" y="322276"/>
                  <a:pt x="228773" y="316319"/>
                </a:cubicBezTo>
                <a:cubicBezTo>
                  <a:pt x="236162" y="312625"/>
                  <a:pt x="243935" y="309614"/>
                  <a:pt x="250940" y="305236"/>
                </a:cubicBezTo>
                <a:cubicBezTo>
                  <a:pt x="258772" y="300341"/>
                  <a:pt x="265591" y="293979"/>
                  <a:pt x="273107" y="288610"/>
                </a:cubicBezTo>
                <a:cubicBezTo>
                  <a:pt x="278527" y="284739"/>
                  <a:pt x="284616" y="281791"/>
                  <a:pt x="289733" y="277527"/>
                </a:cubicBezTo>
                <a:cubicBezTo>
                  <a:pt x="317410" y="254463"/>
                  <a:pt x="293764" y="265099"/>
                  <a:pt x="322984" y="255359"/>
                </a:cubicBezTo>
                <a:cubicBezTo>
                  <a:pt x="328526" y="249817"/>
                  <a:pt x="333423" y="243545"/>
                  <a:pt x="339609" y="238734"/>
                </a:cubicBezTo>
                <a:cubicBezTo>
                  <a:pt x="362655" y="220810"/>
                  <a:pt x="366829" y="217498"/>
                  <a:pt x="389485" y="211025"/>
                </a:cubicBezTo>
                <a:cubicBezTo>
                  <a:pt x="396809" y="208932"/>
                  <a:pt x="404264" y="207330"/>
                  <a:pt x="411653" y="205483"/>
                </a:cubicBezTo>
                <a:cubicBezTo>
                  <a:pt x="417195" y="201788"/>
                  <a:pt x="422192" y="197104"/>
                  <a:pt x="428278" y="194399"/>
                </a:cubicBezTo>
                <a:cubicBezTo>
                  <a:pt x="438954" y="189654"/>
                  <a:pt x="461529" y="183316"/>
                  <a:pt x="461529" y="183316"/>
                </a:cubicBezTo>
                <a:cubicBezTo>
                  <a:pt x="490828" y="163782"/>
                  <a:pt x="471694" y="173846"/>
                  <a:pt x="522489" y="161148"/>
                </a:cubicBezTo>
                <a:lnTo>
                  <a:pt x="544656" y="155607"/>
                </a:lnTo>
                <a:cubicBezTo>
                  <a:pt x="550198" y="151912"/>
                  <a:pt x="555022" y="146799"/>
                  <a:pt x="561282" y="144523"/>
                </a:cubicBezTo>
                <a:cubicBezTo>
                  <a:pt x="600637" y="130212"/>
                  <a:pt x="605672" y="135644"/>
                  <a:pt x="644409" y="127897"/>
                </a:cubicBezTo>
                <a:cubicBezTo>
                  <a:pt x="659346" y="124910"/>
                  <a:pt x="673664" y="118968"/>
                  <a:pt x="688744" y="116814"/>
                </a:cubicBezTo>
                <a:cubicBezTo>
                  <a:pt x="763084" y="106193"/>
                  <a:pt x="695818" y="116535"/>
                  <a:pt x="755245" y="105730"/>
                </a:cubicBezTo>
                <a:cubicBezTo>
                  <a:pt x="766300" y="103720"/>
                  <a:pt x="777527" y="102625"/>
                  <a:pt x="788496" y="100188"/>
                </a:cubicBezTo>
                <a:cubicBezTo>
                  <a:pt x="794199" y="98921"/>
                  <a:pt x="799394" y="95793"/>
                  <a:pt x="805122" y="94647"/>
                </a:cubicBezTo>
                <a:cubicBezTo>
                  <a:pt x="817930" y="92085"/>
                  <a:pt x="831063" y="91442"/>
                  <a:pt x="843914" y="89105"/>
                </a:cubicBezTo>
                <a:cubicBezTo>
                  <a:pt x="851408" y="87742"/>
                  <a:pt x="858524" y="84508"/>
                  <a:pt x="866082" y="83563"/>
                </a:cubicBezTo>
                <a:cubicBezTo>
                  <a:pt x="888154" y="80804"/>
                  <a:pt x="910417" y="79868"/>
                  <a:pt x="932584" y="78021"/>
                </a:cubicBezTo>
                <a:cubicBezTo>
                  <a:pt x="943667" y="76174"/>
                  <a:pt x="954933" y="75204"/>
                  <a:pt x="965834" y="72479"/>
                </a:cubicBezTo>
                <a:cubicBezTo>
                  <a:pt x="977168" y="69645"/>
                  <a:pt x="999085" y="61396"/>
                  <a:pt x="999085" y="61396"/>
                </a:cubicBezTo>
                <a:cubicBezTo>
                  <a:pt x="1016650" y="35049"/>
                  <a:pt x="1003850" y="46877"/>
                  <a:pt x="1043420" y="33687"/>
                </a:cubicBezTo>
                <a:lnTo>
                  <a:pt x="1076671" y="22603"/>
                </a:lnTo>
                <a:cubicBezTo>
                  <a:pt x="1084060" y="20756"/>
                  <a:pt x="1091250" y="17721"/>
                  <a:pt x="1098838" y="17061"/>
                </a:cubicBezTo>
                <a:cubicBezTo>
                  <a:pt x="1133853" y="14016"/>
                  <a:pt x="1169035" y="13366"/>
                  <a:pt x="1204133" y="11519"/>
                </a:cubicBezTo>
                <a:lnTo>
                  <a:pt x="1254009" y="5977"/>
                </a:lnTo>
                <a:cubicBezTo>
                  <a:pt x="1266970" y="4357"/>
                  <a:pt x="1279769" y="1305"/>
                  <a:pt x="1292802" y="436"/>
                </a:cubicBezTo>
                <a:cubicBezTo>
                  <a:pt x="1307547" y="-547"/>
                  <a:pt x="1322358" y="436"/>
                  <a:pt x="1337136" y="436"/>
                </a:cubicBezTo>
              </a:path>
            </a:pathLst>
          </a:cu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олилиния 22"/>
          <p:cNvSpPr/>
          <p:nvPr/>
        </p:nvSpPr>
        <p:spPr>
          <a:xfrm>
            <a:off x="4662450" y="2848495"/>
            <a:ext cx="1817716" cy="876962"/>
          </a:xfrm>
          <a:custGeom>
            <a:avLst/>
            <a:gdLst>
              <a:gd name="connsiteX0" fmla="*/ 665018 w 1817716"/>
              <a:gd name="connsiteY0" fmla="*/ 160712 h 876962"/>
              <a:gd name="connsiteX1" fmla="*/ 709353 w 1817716"/>
              <a:gd name="connsiteY1" fmla="*/ 127461 h 876962"/>
              <a:gd name="connsiteX2" fmla="*/ 759229 w 1817716"/>
              <a:gd name="connsiteY2" fmla="*/ 94210 h 876962"/>
              <a:gd name="connsiteX3" fmla="*/ 798022 w 1817716"/>
              <a:gd name="connsiteY3" fmla="*/ 72043 h 876962"/>
              <a:gd name="connsiteX4" fmla="*/ 853440 w 1817716"/>
              <a:gd name="connsiteY4" fmla="*/ 33250 h 876962"/>
              <a:gd name="connsiteX5" fmla="*/ 886691 w 1817716"/>
              <a:gd name="connsiteY5" fmla="*/ 22167 h 876962"/>
              <a:gd name="connsiteX6" fmla="*/ 903316 w 1817716"/>
              <a:gd name="connsiteY6" fmla="*/ 16625 h 876962"/>
              <a:gd name="connsiteX7" fmla="*/ 931025 w 1817716"/>
              <a:gd name="connsiteY7" fmla="*/ 11083 h 876962"/>
              <a:gd name="connsiteX8" fmla="*/ 969818 w 1817716"/>
              <a:gd name="connsiteY8" fmla="*/ 5541 h 876962"/>
              <a:gd name="connsiteX9" fmla="*/ 991985 w 1817716"/>
              <a:gd name="connsiteY9" fmla="*/ 0 h 876962"/>
              <a:gd name="connsiteX10" fmla="*/ 1075113 w 1817716"/>
              <a:gd name="connsiteY10" fmla="*/ 5541 h 876962"/>
              <a:gd name="connsiteX11" fmla="*/ 1130531 w 1817716"/>
              <a:gd name="connsiteY11" fmla="*/ 22167 h 876962"/>
              <a:gd name="connsiteX12" fmla="*/ 1152698 w 1817716"/>
              <a:gd name="connsiteY12" fmla="*/ 33250 h 876962"/>
              <a:gd name="connsiteX13" fmla="*/ 1174865 w 1817716"/>
              <a:gd name="connsiteY13" fmla="*/ 38792 h 876962"/>
              <a:gd name="connsiteX14" fmla="*/ 1191491 w 1817716"/>
              <a:gd name="connsiteY14" fmla="*/ 44334 h 876962"/>
              <a:gd name="connsiteX15" fmla="*/ 1235825 w 1817716"/>
              <a:gd name="connsiteY15" fmla="*/ 66501 h 876962"/>
              <a:gd name="connsiteX16" fmla="*/ 1257993 w 1817716"/>
              <a:gd name="connsiteY16" fmla="*/ 77585 h 876962"/>
              <a:gd name="connsiteX17" fmla="*/ 1274618 w 1817716"/>
              <a:gd name="connsiteY17" fmla="*/ 88669 h 876962"/>
              <a:gd name="connsiteX18" fmla="*/ 1296785 w 1817716"/>
              <a:gd name="connsiteY18" fmla="*/ 94210 h 876962"/>
              <a:gd name="connsiteX19" fmla="*/ 1341120 w 1817716"/>
              <a:gd name="connsiteY19" fmla="*/ 105294 h 876962"/>
              <a:gd name="connsiteX20" fmla="*/ 1363287 w 1817716"/>
              <a:gd name="connsiteY20" fmla="*/ 110836 h 876962"/>
              <a:gd name="connsiteX21" fmla="*/ 1385454 w 1817716"/>
              <a:gd name="connsiteY21" fmla="*/ 121920 h 876962"/>
              <a:gd name="connsiteX22" fmla="*/ 1457498 w 1817716"/>
              <a:gd name="connsiteY22" fmla="*/ 138545 h 876962"/>
              <a:gd name="connsiteX23" fmla="*/ 1490749 w 1817716"/>
              <a:gd name="connsiteY23" fmla="*/ 149629 h 876962"/>
              <a:gd name="connsiteX24" fmla="*/ 1551709 w 1817716"/>
              <a:gd name="connsiteY24" fmla="*/ 171796 h 876962"/>
              <a:gd name="connsiteX25" fmla="*/ 1573876 w 1817716"/>
              <a:gd name="connsiteY25" fmla="*/ 182880 h 876962"/>
              <a:gd name="connsiteX26" fmla="*/ 1596043 w 1817716"/>
              <a:gd name="connsiteY26" fmla="*/ 188421 h 876962"/>
              <a:gd name="connsiteX27" fmla="*/ 1612669 w 1817716"/>
              <a:gd name="connsiteY27" fmla="*/ 193963 h 876962"/>
              <a:gd name="connsiteX28" fmla="*/ 1657003 w 1817716"/>
              <a:gd name="connsiteY28" fmla="*/ 216130 h 876962"/>
              <a:gd name="connsiteX29" fmla="*/ 1745673 w 1817716"/>
              <a:gd name="connsiteY29" fmla="*/ 271549 h 876962"/>
              <a:gd name="connsiteX30" fmla="*/ 1778923 w 1817716"/>
              <a:gd name="connsiteY30" fmla="*/ 310341 h 876962"/>
              <a:gd name="connsiteX31" fmla="*/ 1801091 w 1817716"/>
              <a:gd name="connsiteY31" fmla="*/ 343592 h 876962"/>
              <a:gd name="connsiteX32" fmla="*/ 1812174 w 1817716"/>
              <a:gd name="connsiteY32" fmla="*/ 415636 h 876962"/>
              <a:gd name="connsiteX33" fmla="*/ 1817716 w 1817716"/>
              <a:gd name="connsiteY33" fmla="*/ 493221 h 876962"/>
              <a:gd name="connsiteX34" fmla="*/ 1812174 w 1817716"/>
              <a:gd name="connsiteY34" fmla="*/ 615141 h 876962"/>
              <a:gd name="connsiteX35" fmla="*/ 1806633 w 1817716"/>
              <a:gd name="connsiteY35" fmla="*/ 631767 h 876962"/>
              <a:gd name="connsiteX36" fmla="*/ 1756756 w 1817716"/>
              <a:gd name="connsiteY36" fmla="*/ 681643 h 876962"/>
              <a:gd name="connsiteX37" fmla="*/ 1740131 w 1817716"/>
              <a:gd name="connsiteY37" fmla="*/ 692727 h 876962"/>
              <a:gd name="connsiteX38" fmla="*/ 1723505 w 1817716"/>
              <a:gd name="connsiteY38" fmla="*/ 698269 h 876962"/>
              <a:gd name="connsiteX39" fmla="*/ 1651462 w 1817716"/>
              <a:gd name="connsiteY39" fmla="*/ 742603 h 876962"/>
              <a:gd name="connsiteX40" fmla="*/ 1629294 w 1817716"/>
              <a:gd name="connsiteY40" fmla="*/ 748145 h 876962"/>
              <a:gd name="connsiteX41" fmla="*/ 1573876 w 1817716"/>
              <a:gd name="connsiteY41" fmla="*/ 759229 h 876962"/>
              <a:gd name="connsiteX42" fmla="*/ 1507374 w 1817716"/>
              <a:gd name="connsiteY42" fmla="*/ 770312 h 876962"/>
              <a:gd name="connsiteX43" fmla="*/ 1324494 w 1817716"/>
              <a:gd name="connsiteY43" fmla="*/ 764770 h 876962"/>
              <a:gd name="connsiteX44" fmla="*/ 1280160 w 1817716"/>
              <a:gd name="connsiteY44" fmla="*/ 759229 h 876962"/>
              <a:gd name="connsiteX45" fmla="*/ 1197033 w 1817716"/>
              <a:gd name="connsiteY45" fmla="*/ 764770 h 876962"/>
              <a:gd name="connsiteX46" fmla="*/ 1180407 w 1817716"/>
              <a:gd name="connsiteY46" fmla="*/ 770312 h 876962"/>
              <a:gd name="connsiteX47" fmla="*/ 1147156 w 1817716"/>
              <a:gd name="connsiteY47" fmla="*/ 792480 h 876962"/>
              <a:gd name="connsiteX48" fmla="*/ 1130531 w 1817716"/>
              <a:gd name="connsiteY48" fmla="*/ 803563 h 876962"/>
              <a:gd name="connsiteX49" fmla="*/ 1108363 w 1817716"/>
              <a:gd name="connsiteY49" fmla="*/ 814647 h 876962"/>
              <a:gd name="connsiteX50" fmla="*/ 1052945 w 1817716"/>
              <a:gd name="connsiteY50" fmla="*/ 831272 h 876962"/>
              <a:gd name="connsiteX51" fmla="*/ 997527 w 1817716"/>
              <a:gd name="connsiteY51" fmla="*/ 847898 h 876962"/>
              <a:gd name="connsiteX52" fmla="*/ 980902 w 1817716"/>
              <a:gd name="connsiteY52" fmla="*/ 853440 h 876962"/>
              <a:gd name="connsiteX53" fmla="*/ 759229 w 1817716"/>
              <a:gd name="connsiteY53" fmla="*/ 858981 h 876962"/>
              <a:gd name="connsiteX54" fmla="*/ 459971 w 1817716"/>
              <a:gd name="connsiteY54" fmla="*/ 858981 h 876962"/>
              <a:gd name="connsiteX55" fmla="*/ 426720 w 1817716"/>
              <a:gd name="connsiteY55" fmla="*/ 853440 h 876962"/>
              <a:gd name="connsiteX56" fmla="*/ 315883 w 1817716"/>
              <a:gd name="connsiteY56" fmla="*/ 836814 h 876962"/>
              <a:gd name="connsiteX57" fmla="*/ 271549 w 1817716"/>
              <a:gd name="connsiteY57" fmla="*/ 825730 h 876962"/>
              <a:gd name="connsiteX58" fmla="*/ 238298 w 1817716"/>
              <a:gd name="connsiteY58" fmla="*/ 814647 h 876962"/>
              <a:gd name="connsiteX59" fmla="*/ 171796 w 1817716"/>
              <a:gd name="connsiteY59" fmla="*/ 798021 h 876962"/>
              <a:gd name="connsiteX60" fmla="*/ 138545 w 1817716"/>
              <a:gd name="connsiteY60" fmla="*/ 792480 h 876962"/>
              <a:gd name="connsiteX61" fmla="*/ 94211 w 1817716"/>
              <a:gd name="connsiteY61" fmla="*/ 775854 h 876962"/>
              <a:gd name="connsiteX62" fmla="*/ 60960 w 1817716"/>
              <a:gd name="connsiteY62" fmla="*/ 764770 h 876962"/>
              <a:gd name="connsiteX63" fmla="*/ 27709 w 1817716"/>
              <a:gd name="connsiteY63" fmla="*/ 748145 h 876962"/>
              <a:gd name="connsiteX64" fmla="*/ 5542 w 1817716"/>
              <a:gd name="connsiteY64" fmla="*/ 670560 h 876962"/>
              <a:gd name="connsiteX65" fmla="*/ 0 w 1817716"/>
              <a:gd name="connsiteY65" fmla="*/ 637309 h 876962"/>
              <a:gd name="connsiteX66" fmla="*/ 16625 w 1817716"/>
              <a:gd name="connsiteY66" fmla="*/ 520930 h 876962"/>
              <a:gd name="connsiteX67" fmla="*/ 22167 w 1817716"/>
              <a:gd name="connsiteY67" fmla="*/ 504305 h 876962"/>
              <a:gd name="connsiteX68" fmla="*/ 33251 w 1817716"/>
              <a:gd name="connsiteY68" fmla="*/ 487680 h 876962"/>
              <a:gd name="connsiteX69" fmla="*/ 38793 w 1817716"/>
              <a:gd name="connsiteY69" fmla="*/ 459970 h 876962"/>
              <a:gd name="connsiteX70" fmla="*/ 60960 w 1817716"/>
              <a:gd name="connsiteY70" fmla="*/ 421178 h 876962"/>
              <a:gd name="connsiteX71" fmla="*/ 77585 w 1817716"/>
              <a:gd name="connsiteY71" fmla="*/ 382385 h 876962"/>
              <a:gd name="connsiteX72" fmla="*/ 94211 w 1817716"/>
              <a:gd name="connsiteY72" fmla="*/ 360218 h 876962"/>
              <a:gd name="connsiteX73" fmla="*/ 105294 w 1817716"/>
              <a:gd name="connsiteY73" fmla="*/ 338050 h 876962"/>
              <a:gd name="connsiteX74" fmla="*/ 138545 w 1817716"/>
              <a:gd name="connsiteY74" fmla="*/ 304800 h 876962"/>
              <a:gd name="connsiteX75" fmla="*/ 155171 w 1817716"/>
              <a:gd name="connsiteY75" fmla="*/ 288174 h 876962"/>
              <a:gd name="connsiteX76" fmla="*/ 188422 w 1817716"/>
              <a:gd name="connsiteY76" fmla="*/ 260465 h 876962"/>
              <a:gd name="connsiteX77" fmla="*/ 205047 w 1817716"/>
              <a:gd name="connsiteY77" fmla="*/ 249381 h 876962"/>
              <a:gd name="connsiteX78" fmla="*/ 238298 w 1817716"/>
              <a:gd name="connsiteY78" fmla="*/ 216130 h 876962"/>
              <a:gd name="connsiteX79" fmla="*/ 254923 w 1817716"/>
              <a:gd name="connsiteY79" fmla="*/ 193963 h 876962"/>
              <a:gd name="connsiteX80" fmla="*/ 271549 w 1817716"/>
              <a:gd name="connsiteY80" fmla="*/ 182880 h 876962"/>
              <a:gd name="connsiteX81" fmla="*/ 299258 w 1817716"/>
              <a:gd name="connsiteY81" fmla="*/ 160712 h 876962"/>
              <a:gd name="connsiteX82" fmla="*/ 332509 w 1817716"/>
              <a:gd name="connsiteY82" fmla="*/ 138545 h 876962"/>
              <a:gd name="connsiteX83" fmla="*/ 349134 w 1817716"/>
              <a:gd name="connsiteY83" fmla="*/ 133003 h 876962"/>
              <a:gd name="connsiteX84" fmla="*/ 393469 w 1817716"/>
              <a:gd name="connsiteY84" fmla="*/ 116378 h 876962"/>
              <a:gd name="connsiteX85" fmla="*/ 426720 w 1817716"/>
              <a:gd name="connsiteY85" fmla="*/ 105294 h 876962"/>
              <a:gd name="connsiteX86" fmla="*/ 520931 w 1817716"/>
              <a:gd name="connsiteY86" fmla="*/ 99752 h 876962"/>
              <a:gd name="connsiteX87" fmla="*/ 576349 w 1817716"/>
              <a:gd name="connsiteY87" fmla="*/ 83127 h 876962"/>
              <a:gd name="connsiteX88" fmla="*/ 592974 w 1817716"/>
              <a:gd name="connsiteY88" fmla="*/ 77585 h 876962"/>
              <a:gd name="connsiteX89" fmla="*/ 626225 w 1817716"/>
              <a:gd name="connsiteY89" fmla="*/ 60960 h 876962"/>
              <a:gd name="connsiteX90" fmla="*/ 731520 w 1817716"/>
              <a:gd name="connsiteY90" fmla="*/ 55418 h 876962"/>
              <a:gd name="connsiteX91" fmla="*/ 820189 w 1817716"/>
              <a:gd name="connsiteY91" fmla="*/ 60960 h 876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1817716" h="876962">
                <a:moveTo>
                  <a:pt x="665018" y="160712"/>
                </a:moveTo>
                <a:cubicBezTo>
                  <a:pt x="741085" y="115073"/>
                  <a:pt x="654813" y="169881"/>
                  <a:pt x="709353" y="127461"/>
                </a:cubicBezTo>
                <a:cubicBezTo>
                  <a:pt x="759191" y="88697"/>
                  <a:pt x="725996" y="119134"/>
                  <a:pt x="759229" y="94210"/>
                </a:cubicBezTo>
                <a:cubicBezTo>
                  <a:pt x="786069" y="74080"/>
                  <a:pt x="772634" y="80506"/>
                  <a:pt x="798022" y="72043"/>
                </a:cubicBezTo>
                <a:cubicBezTo>
                  <a:pt x="808137" y="64457"/>
                  <a:pt x="845256" y="35978"/>
                  <a:pt x="853440" y="33250"/>
                </a:cubicBezTo>
                <a:lnTo>
                  <a:pt x="886691" y="22167"/>
                </a:lnTo>
                <a:cubicBezTo>
                  <a:pt x="892233" y="20320"/>
                  <a:pt x="897588" y="17771"/>
                  <a:pt x="903316" y="16625"/>
                </a:cubicBezTo>
                <a:cubicBezTo>
                  <a:pt x="912552" y="14778"/>
                  <a:pt x="921734" y="12632"/>
                  <a:pt x="931025" y="11083"/>
                </a:cubicBezTo>
                <a:cubicBezTo>
                  <a:pt x="943910" y="8936"/>
                  <a:pt x="956966" y="7878"/>
                  <a:pt x="969818" y="5541"/>
                </a:cubicBezTo>
                <a:cubicBezTo>
                  <a:pt x="977312" y="4179"/>
                  <a:pt x="984596" y="1847"/>
                  <a:pt x="991985" y="0"/>
                </a:cubicBezTo>
                <a:cubicBezTo>
                  <a:pt x="1019694" y="1847"/>
                  <a:pt x="1047495" y="2634"/>
                  <a:pt x="1075113" y="5541"/>
                </a:cubicBezTo>
                <a:cubicBezTo>
                  <a:pt x="1085189" y="6602"/>
                  <a:pt x="1125988" y="19896"/>
                  <a:pt x="1130531" y="22167"/>
                </a:cubicBezTo>
                <a:cubicBezTo>
                  <a:pt x="1137920" y="25861"/>
                  <a:pt x="1144963" y="30349"/>
                  <a:pt x="1152698" y="33250"/>
                </a:cubicBezTo>
                <a:cubicBezTo>
                  <a:pt x="1159829" y="35924"/>
                  <a:pt x="1167542" y="36700"/>
                  <a:pt x="1174865" y="38792"/>
                </a:cubicBezTo>
                <a:cubicBezTo>
                  <a:pt x="1180482" y="40397"/>
                  <a:pt x="1185949" y="42487"/>
                  <a:pt x="1191491" y="44334"/>
                </a:cubicBezTo>
                <a:cubicBezTo>
                  <a:pt x="1220931" y="63962"/>
                  <a:pt x="1195153" y="48425"/>
                  <a:pt x="1235825" y="66501"/>
                </a:cubicBezTo>
                <a:cubicBezTo>
                  <a:pt x="1243375" y="69856"/>
                  <a:pt x="1250820" y="73486"/>
                  <a:pt x="1257993" y="77585"/>
                </a:cubicBezTo>
                <a:cubicBezTo>
                  <a:pt x="1263776" y="80890"/>
                  <a:pt x="1268496" y="86045"/>
                  <a:pt x="1274618" y="88669"/>
                </a:cubicBezTo>
                <a:cubicBezTo>
                  <a:pt x="1281619" y="91669"/>
                  <a:pt x="1289350" y="92558"/>
                  <a:pt x="1296785" y="94210"/>
                </a:cubicBezTo>
                <a:cubicBezTo>
                  <a:pt x="1372810" y="111104"/>
                  <a:pt x="1289145" y="90444"/>
                  <a:pt x="1341120" y="105294"/>
                </a:cubicBezTo>
                <a:cubicBezTo>
                  <a:pt x="1348443" y="107386"/>
                  <a:pt x="1356156" y="108162"/>
                  <a:pt x="1363287" y="110836"/>
                </a:cubicBezTo>
                <a:cubicBezTo>
                  <a:pt x="1371022" y="113737"/>
                  <a:pt x="1377617" y="119308"/>
                  <a:pt x="1385454" y="121920"/>
                </a:cubicBezTo>
                <a:cubicBezTo>
                  <a:pt x="1448158" y="142821"/>
                  <a:pt x="1409144" y="125357"/>
                  <a:pt x="1457498" y="138545"/>
                </a:cubicBezTo>
                <a:cubicBezTo>
                  <a:pt x="1468770" y="141619"/>
                  <a:pt x="1479665" y="145935"/>
                  <a:pt x="1490749" y="149629"/>
                </a:cubicBezTo>
                <a:cubicBezTo>
                  <a:pt x="1511382" y="156507"/>
                  <a:pt x="1531781" y="162939"/>
                  <a:pt x="1551709" y="171796"/>
                </a:cubicBezTo>
                <a:cubicBezTo>
                  <a:pt x="1559258" y="175151"/>
                  <a:pt x="1566141" y="179979"/>
                  <a:pt x="1573876" y="182880"/>
                </a:cubicBezTo>
                <a:cubicBezTo>
                  <a:pt x="1581007" y="185554"/>
                  <a:pt x="1588720" y="186329"/>
                  <a:pt x="1596043" y="188421"/>
                </a:cubicBezTo>
                <a:cubicBezTo>
                  <a:pt x="1601660" y="190026"/>
                  <a:pt x="1607199" y="191912"/>
                  <a:pt x="1612669" y="193963"/>
                </a:cubicBezTo>
                <a:cubicBezTo>
                  <a:pt x="1668035" y="214726"/>
                  <a:pt x="1617724" y="194705"/>
                  <a:pt x="1657003" y="216130"/>
                </a:cubicBezTo>
                <a:cubicBezTo>
                  <a:pt x="1695632" y="237200"/>
                  <a:pt x="1712972" y="238848"/>
                  <a:pt x="1745673" y="271549"/>
                </a:cubicBezTo>
                <a:cubicBezTo>
                  <a:pt x="1764809" y="290685"/>
                  <a:pt x="1762334" y="286642"/>
                  <a:pt x="1778923" y="310341"/>
                </a:cubicBezTo>
                <a:cubicBezTo>
                  <a:pt x="1786562" y="321254"/>
                  <a:pt x="1801091" y="343592"/>
                  <a:pt x="1801091" y="343592"/>
                </a:cubicBezTo>
                <a:cubicBezTo>
                  <a:pt x="1804012" y="361115"/>
                  <a:pt x="1810588" y="398981"/>
                  <a:pt x="1812174" y="415636"/>
                </a:cubicBezTo>
                <a:cubicBezTo>
                  <a:pt x="1814632" y="441447"/>
                  <a:pt x="1815869" y="467359"/>
                  <a:pt x="1817716" y="493221"/>
                </a:cubicBezTo>
                <a:cubicBezTo>
                  <a:pt x="1815869" y="533861"/>
                  <a:pt x="1815418" y="574589"/>
                  <a:pt x="1812174" y="615141"/>
                </a:cubicBezTo>
                <a:cubicBezTo>
                  <a:pt x="1811708" y="620964"/>
                  <a:pt x="1809245" y="626542"/>
                  <a:pt x="1806633" y="631767"/>
                </a:cubicBezTo>
                <a:cubicBezTo>
                  <a:pt x="1795818" y="653398"/>
                  <a:pt x="1775855" y="668000"/>
                  <a:pt x="1756756" y="681643"/>
                </a:cubicBezTo>
                <a:cubicBezTo>
                  <a:pt x="1751336" y="685514"/>
                  <a:pt x="1746088" y="689748"/>
                  <a:pt x="1740131" y="692727"/>
                </a:cubicBezTo>
                <a:cubicBezTo>
                  <a:pt x="1734906" y="695340"/>
                  <a:pt x="1728612" y="695432"/>
                  <a:pt x="1723505" y="698269"/>
                </a:cubicBezTo>
                <a:cubicBezTo>
                  <a:pt x="1698853" y="711964"/>
                  <a:pt x="1678234" y="732564"/>
                  <a:pt x="1651462" y="742603"/>
                </a:cubicBezTo>
                <a:cubicBezTo>
                  <a:pt x="1644330" y="745277"/>
                  <a:pt x="1636742" y="746549"/>
                  <a:pt x="1629294" y="748145"/>
                </a:cubicBezTo>
                <a:cubicBezTo>
                  <a:pt x="1610874" y="752092"/>
                  <a:pt x="1592349" y="755535"/>
                  <a:pt x="1573876" y="759229"/>
                </a:cubicBezTo>
                <a:cubicBezTo>
                  <a:pt x="1533375" y="767329"/>
                  <a:pt x="1555468" y="763441"/>
                  <a:pt x="1507374" y="770312"/>
                </a:cubicBezTo>
                <a:lnTo>
                  <a:pt x="1324494" y="764770"/>
                </a:lnTo>
                <a:cubicBezTo>
                  <a:pt x="1309619" y="764044"/>
                  <a:pt x="1295053" y="759229"/>
                  <a:pt x="1280160" y="759229"/>
                </a:cubicBezTo>
                <a:cubicBezTo>
                  <a:pt x="1252390" y="759229"/>
                  <a:pt x="1224742" y="762923"/>
                  <a:pt x="1197033" y="764770"/>
                </a:cubicBezTo>
                <a:cubicBezTo>
                  <a:pt x="1191491" y="766617"/>
                  <a:pt x="1185514" y="767475"/>
                  <a:pt x="1180407" y="770312"/>
                </a:cubicBezTo>
                <a:cubicBezTo>
                  <a:pt x="1168762" y="776781"/>
                  <a:pt x="1158240" y="785091"/>
                  <a:pt x="1147156" y="792480"/>
                </a:cubicBezTo>
                <a:cubicBezTo>
                  <a:pt x="1141614" y="796174"/>
                  <a:pt x="1136488" y="800584"/>
                  <a:pt x="1130531" y="803563"/>
                </a:cubicBezTo>
                <a:cubicBezTo>
                  <a:pt x="1123142" y="807258"/>
                  <a:pt x="1116034" y="811579"/>
                  <a:pt x="1108363" y="814647"/>
                </a:cubicBezTo>
                <a:cubicBezTo>
                  <a:pt x="1085879" y="823641"/>
                  <a:pt x="1074717" y="825829"/>
                  <a:pt x="1052945" y="831272"/>
                </a:cubicBezTo>
                <a:cubicBezTo>
                  <a:pt x="1014640" y="850425"/>
                  <a:pt x="1047207" y="836858"/>
                  <a:pt x="997527" y="847898"/>
                </a:cubicBezTo>
                <a:cubicBezTo>
                  <a:pt x="991825" y="849165"/>
                  <a:pt x="986737" y="853169"/>
                  <a:pt x="980902" y="853440"/>
                </a:cubicBezTo>
                <a:cubicBezTo>
                  <a:pt x="907068" y="856874"/>
                  <a:pt x="833120" y="857134"/>
                  <a:pt x="759229" y="858981"/>
                </a:cubicBezTo>
                <a:cubicBezTo>
                  <a:pt x="653961" y="894070"/>
                  <a:pt x="736325" y="868677"/>
                  <a:pt x="459971" y="858981"/>
                </a:cubicBezTo>
                <a:cubicBezTo>
                  <a:pt x="448741" y="858587"/>
                  <a:pt x="437870" y="854834"/>
                  <a:pt x="426720" y="853440"/>
                </a:cubicBezTo>
                <a:cubicBezTo>
                  <a:pt x="350080" y="843861"/>
                  <a:pt x="392019" y="853734"/>
                  <a:pt x="315883" y="836814"/>
                </a:cubicBezTo>
                <a:cubicBezTo>
                  <a:pt x="301013" y="833509"/>
                  <a:pt x="286000" y="830547"/>
                  <a:pt x="271549" y="825730"/>
                </a:cubicBezTo>
                <a:cubicBezTo>
                  <a:pt x="260465" y="822036"/>
                  <a:pt x="249822" y="816568"/>
                  <a:pt x="238298" y="814647"/>
                </a:cubicBezTo>
                <a:cubicBezTo>
                  <a:pt x="151275" y="800143"/>
                  <a:pt x="259634" y="819980"/>
                  <a:pt x="171796" y="798021"/>
                </a:cubicBezTo>
                <a:cubicBezTo>
                  <a:pt x="160895" y="795296"/>
                  <a:pt x="149629" y="794327"/>
                  <a:pt x="138545" y="792480"/>
                </a:cubicBezTo>
                <a:cubicBezTo>
                  <a:pt x="89128" y="776007"/>
                  <a:pt x="167116" y="802366"/>
                  <a:pt x="94211" y="775854"/>
                </a:cubicBezTo>
                <a:cubicBezTo>
                  <a:pt x="83231" y="771861"/>
                  <a:pt x="70681" y="771250"/>
                  <a:pt x="60960" y="764770"/>
                </a:cubicBezTo>
                <a:cubicBezTo>
                  <a:pt x="39473" y="750447"/>
                  <a:pt x="50653" y="755793"/>
                  <a:pt x="27709" y="748145"/>
                </a:cubicBezTo>
                <a:cubicBezTo>
                  <a:pt x="16076" y="713248"/>
                  <a:pt x="13893" y="709533"/>
                  <a:pt x="5542" y="670560"/>
                </a:cubicBezTo>
                <a:cubicBezTo>
                  <a:pt x="3188" y="659573"/>
                  <a:pt x="1847" y="648393"/>
                  <a:pt x="0" y="637309"/>
                </a:cubicBezTo>
                <a:cubicBezTo>
                  <a:pt x="4033" y="584880"/>
                  <a:pt x="1394" y="566620"/>
                  <a:pt x="16625" y="520930"/>
                </a:cubicBezTo>
                <a:cubicBezTo>
                  <a:pt x="18472" y="515388"/>
                  <a:pt x="19554" y="509530"/>
                  <a:pt x="22167" y="504305"/>
                </a:cubicBezTo>
                <a:cubicBezTo>
                  <a:pt x="25146" y="498348"/>
                  <a:pt x="29556" y="493222"/>
                  <a:pt x="33251" y="487680"/>
                </a:cubicBezTo>
                <a:cubicBezTo>
                  <a:pt x="35098" y="478443"/>
                  <a:pt x="35814" y="468906"/>
                  <a:pt x="38793" y="459970"/>
                </a:cubicBezTo>
                <a:cubicBezTo>
                  <a:pt x="43481" y="445905"/>
                  <a:pt x="52850" y="433342"/>
                  <a:pt x="60960" y="421178"/>
                </a:cubicBezTo>
                <a:cubicBezTo>
                  <a:pt x="66347" y="405018"/>
                  <a:pt x="67804" y="398035"/>
                  <a:pt x="77585" y="382385"/>
                </a:cubicBezTo>
                <a:cubicBezTo>
                  <a:pt x="82480" y="374553"/>
                  <a:pt x="89316" y="368050"/>
                  <a:pt x="94211" y="360218"/>
                </a:cubicBezTo>
                <a:cubicBezTo>
                  <a:pt x="98589" y="353212"/>
                  <a:pt x="100133" y="344501"/>
                  <a:pt x="105294" y="338050"/>
                </a:cubicBezTo>
                <a:cubicBezTo>
                  <a:pt x="115086" y="325810"/>
                  <a:pt x="127461" y="315883"/>
                  <a:pt x="138545" y="304800"/>
                </a:cubicBezTo>
                <a:cubicBezTo>
                  <a:pt x="144087" y="299258"/>
                  <a:pt x="148650" y="292522"/>
                  <a:pt x="155171" y="288174"/>
                </a:cubicBezTo>
                <a:cubicBezTo>
                  <a:pt x="196448" y="260655"/>
                  <a:pt x="145752" y="296023"/>
                  <a:pt x="188422" y="260465"/>
                </a:cubicBezTo>
                <a:cubicBezTo>
                  <a:pt x="193539" y="256201"/>
                  <a:pt x="200069" y="253806"/>
                  <a:pt x="205047" y="249381"/>
                </a:cubicBezTo>
                <a:cubicBezTo>
                  <a:pt x="216762" y="238967"/>
                  <a:pt x="228893" y="228670"/>
                  <a:pt x="238298" y="216130"/>
                </a:cubicBezTo>
                <a:cubicBezTo>
                  <a:pt x="243840" y="208741"/>
                  <a:pt x="248392" y="200494"/>
                  <a:pt x="254923" y="193963"/>
                </a:cubicBezTo>
                <a:cubicBezTo>
                  <a:pt x="259633" y="189253"/>
                  <a:pt x="266007" y="186574"/>
                  <a:pt x="271549" y="182880"/>
                </a:cubicBezTo>
                <a:cubicBezTo>
                  <a:pt x="292028" y="152161"/>
                  <a:pt x="270916" y="176458"/>
                  <a:pt x="299258" y="160712"/>
                </a:cubicBezTo>
                <a:cubicBezTo>
                  <a:pt x="310903" y="154243"/>
                  <a:pt x="321425" y="145934"/>
                  <a:pt x="332509" y="138545"/>
                </a:cubicBezTo>
                <a:cubicBezTo>
                  <a:pt x="337369" y="135305"/>
                  <a:pt x="343765" y="135304"/>
                  <a:pt x="349134" y="133003"/>
                </a:cubicBezTo>
                <a:cubicBezTo>
                  <a:pt x="406945" y="108228"/>
                  <a:pt x="336708" y="133407"/>
                  <a:pt x="393469" y="116378"/>
                </a:cubicBezTo>
                <a:cubicBezTo>
                  <a:pt x="404659" y="113021"/>
                  <a:pt x="415057" y="105980"/>
                  <a:pt x="426720" y="105294"/>
                </a:cubicBezTo>
                <a:lnTo>
                  <a:pt x="520931" y="99752"/>
                </a:lnTo>
                <a:cubicBezTo>
                  <a:pt x="554428" y="91377"/>
                  <a:pt x="535879" y="96617"/>
                  <a:pt x="576349" y="83127"/>
                </a:cubicBezTo>
                <a:cubicBezTo>
                  <a:pt x="581891" y="81280"/>
                  <a:pt x="588114" y="80825"/>
                  <a:pt x="592974" y="77585"/>
                </a:cubicBezTo>
                <a:cubicBezTo>
                  <a:pt x="614460" y="63261"/>
                  <a:pt x="603281" y="68607"/>
                  <a:pt x="626225" y="60960"/>
                </a:cubicBezTo>
                <a:cubicBezTo>
                  <a:pt x="667370" y="33530"/>
                  <a:pt x="636745" y="49099"/>
                  <a:pt x="731520" y="55418"/>
                </a:cubicBezTo>
                <a:cubicBezTo>
                  <a:pt x="818596" y="61223"/>
                  <a:pt x="782350" y="60960"/>
                  <a:pt x="820189" y="60960"/>
                </a:cubicBezTo>
              </a:path>
            </a:pathLst>
          </a:cu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олилиния 23"/>
          <p:cNvSpPr/>
          <p:nvPr/>
        </p:nvSpPr>
        <p:spPr>
          <a:xfrm>
            <a:off x="5335999" y="2931572"/>
            <a:ext cx="111608" cy="88719"/>
          </a:xfrm>
          <a:custGeom>
            <a:avLst/>
            <a:gdLst>
              <a:gd name="connsiteX0" fmla="*/ 6314 w 111608"/>
              <a:gd name="connsiteY0" fmla="*/ 88719 h 88719"/>
              <a:gd name="connsiteX1" fmla="*/ 34023 w 111608"/>
              <a:gd name="connsiteY1" fmla="*/ 77635 h 88719"/>
              <a:gd name="connsiteX2" fmla="*/ 67274 w 111608"/>
              <a:gd name="connsiteY2" fmla="*/ 55468 h 88719"/>
              <a:gd name="connsiteX3" fmla="*/ 78357 w 111608"/>
              <a:gd name="connsiteY3" fmla="*/ 38843 h 88719"/>
              <a:gd name="connsiteX4" fmla="*/ 111608 w 111608"/>
              <a:gd name="connsiteY4" fmla="*/ 16675 h 88719"/>
              <a:gd name="connsiteX5" fmla="*/ 106066 w 111608"/>
              <a:gd name="connsiteY5" fmla="*/ 50 h 88719"/>
              <a:gd name="connsiteX6" fmla="*/ 28481 w 111608"/>
              <a:gd name="connsiteY6" fmla="*/ 22217 h 88719"/>
              <a:gd name="connsiteX7" fmla="*/ 11856 w 111608"/>
              <a:gd name="connsiteY7" fmla="*/ 27759 h 88719"/>
              <a:gd name="connsiteX8" fmla="*/ 6314 w 111608"/>
              <a:gd name="connsiteY8" fmla="*/ 61010 h 88719"/>
              <a:gd name="connsiteX9" fmla="*/ 22939 w 111608"/>
              <a:gd name="connsiteY9" fmla="*/ 66552 h 88719"/>
              <a:gd name="connsiteX10" fmla="*/ 56190 w 111608"/>
              <a:gd name="connsiteY10" fmla="*/ 55468 h 88719"/>
              <a:gd name="connsiteX11" fmla="*/ 89441 w 111608"/>
              <a:gd name="connsiteY11" fmla="*/ 38843 h 88719"/>
              <a:gd name="connsiteX12" fmla="*/ 100525 w 111608"/>
              <a:gd name="connsiteY12" fmla="*/ 22217 h 88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1608" h="88719">
                <a:moveTo>
                  <a:pt x="6314" y="88719"/>
                </a:moveTo>
                <a:cubicBezTo>
                  <a:pt x="15550" y="85024"/>
                  <a:pt x="25290" y="82399"/>
                  <a:pt x="34023" y="77635"/>
                </a:cubicBezTo>
                <a:cubicBezTo>
                  <a:pt x="45717" y="71256"/>
                  <a:pt x="67274" y="55468"/>
                  <a:pt x="67274" y="55468"/>
                </a:cubicBezTo>
                <a:cubicBezTo>
                  <a:pt x="70968" y="49926"/>
                  <a:pt x="73345" y="43229"/>
                  <a:pt x="78357" y="38843"/>
                </a:cubicBezTo>
                <a:cubicBezTo>
                  <a:pt x="88382" y="30071"/>
                  <a:pt x="111608" y="16675"/>
                  <a:pt x="111608" y="16675"/>
                </a:cubicBezTo>
                <a:cubicBezTo>
                  <a:pt x="109761" y="11133"/>
                  <a:pt x="111872" y="695"/>
                  <a:pt x="106066" y="50"/>
                </a:cubicBezTo>
                <a:cubicBezTo>
                  <a:pt x="95626" y="-1110"/>
                  <a:pt x="41494" y="17879"/>
                  <a:pt x="28481" y="22217"/>
                </a:cubicBezTo>
                <a:lnTo>
                  <a:pt x="11856" y="27759"/>
                </a:lnTo>
                <a:cubicBezTo>
                  <a:pt x="4507" y="38781"/>
                  <a:pt x="-7453" y="47243"/>
                  <a:pt x="6314" y="61010"/>
                </a:cubicBezTo>
                <a:cubicBezTo>
                  <a:pt x="10444" y="65141"/>
                  <a:pt x="17397" y="64705"/>
                  <a:pt x="22939" y="66552"/>
                </a:cubicBezTo>
                <a:cubicBezTo>
                  <a:pt x="34023" y="62857"/>
                  <a:pt x="46469" y="61949"/>
                  <a:pt x="56190" y="55468"/>
                </a:cubicBezTo>
                <a:cubicBezTo>
                  <a:pt x="77676" y="41144"/>
                  <a:pt x="66497" y="46490"/>
                  <a:pt x="89441" y="38843"/>
                </a:cubicBezTo>
                <a:lnTo>
                  <a:pt x="100525" y="22217"/>
                </a:lnTo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олилиния 30"/>
          <p:cNvSpPr/>
          <p:nvPr/>
        </p:nvSpPr>
        <p:spPr>
          <a:xfrm>
            <a:off x="1910993" y="3359649"/>
            <a:ext cx="2373331" cy="1900720"/>
          </a:xfrm>
          <a:custGeom>
            <a:avLst/>
            <a:gdLst>
              <a:gd name="connsiteX0" fmla="*/ 1047964 w 2373331"/>
              <a:gd name="connsiteY0" fmla="*/ 61645 h 1900720"/>
              <a:gd name="connsiteX1" fmla="*/ 1119883 w 2373331"/>
              <a:gd name="connsiteY1" fmla="*/ 51371 h 1900720"/>
              <a:gd name="connsiteX2" fmla="*/ 1243173 w 2373331"/>
              <a:gd name="connsiteY2" fmla="*/ 30823 h 1900720"/>
              <a:gd name="connsiteX3" fmla="*/ 1376737 w 2373331"/>
              <a:gd name="connsiteY3" fmla="*/ 20549 h 1900720"/>
              <a:gd name="connsiteX4" fmla="*/ 1428108 w 2373331"/>
              <a:gd name="connsiteY4" fmla="*/ 10275 h 1900720"/>
              <a:gd name="connsiteX5" fmla="*/ 1705510 w 2373331"/>
              <a:gd name="connsiteY5" fmla="*/ 30823 h 1900720"/>
              <a:gd name="connsiteX6" fmla="*/ 1746607 w 2373331"/>
              <a:gd name="connsiteY6" fmla="*/ 41097 h 1900720"/>
              <a:gd name="connsiteX7" fmla="*/ 1777429 w 2373331"/>
              <a:gd name="connsiteY7" fmla="*/ 61645 h 1900720"/>
              <a:gd name="connsiteX8" fmla="*/ 1839074 w 2373331"/>
              <a:gd name="connsiteY8" fmla="*/ 82194 h 1900720"/>
              <a:gd name="connsiteX9" fmla="*/ 1931542 w 2373331"/>
              <a:gd name="connsiteY9" fmla="*/ 123290 h 1900720"/>
              <a:gd name="connsiteX10" fmla="*/ 1993187 w 2373331"/>
              <a:gd name="connsiteY10" fmla="*/ 143839 h 1900720"/>
              <a:gd name="connsiteX11" fmla="*/ 2024009 w 2373331"/>
              <a:gd name="connsiteY11" fmla="*/ 154113 h 1900720"/>
              <a:gd name="connsiteX12" fmla="*/ 2085654 w 2373331"/>
              <a:gd name="connsiteY12" fmla="*/ 184935 h 1900720"/>
              <a:gd name="connsiteX13" fmla="*/ 2147299 w 2373331"/>
              <a:gd name="connsiteY13" fmla="*/ 215758 h 1900720"/>
              <a:gd name="connsiteX14" fmla="*/ 2208944 w 2373331"/>
              <a:gd name="connsiteY14" fmla="*/ 267129 h 1900720"/>
              <a:gd name="connsiteX15" fmla="*/ 2270589 w 2373331"/>
              <a:gd name="connsiteY15" fmla="*/ 308225 h 1900720"/>
              <a:gd name="connsiteX16" fmla="*/ 2321960 w 2373331"/>
              <a:gd name="connsiteY16" fmla="*/ 359596 h 1900720"/>
              <a:gd name="connsiteX17" fmla="*/ 2332234 w 2373331"/>
              <a:gd name="connsiteY17" fmla="*/ 390418 h 1900720"/>
              <a:gd name="connsiteX18" fmla="*/ 2352782 w 2373331"/>
              <a:gd name="connsiteY18" fmla="*/ 410967 h 1900720"/>
              <a:gd name="connsiteX19" fmla="*/ 2363056 w 2373331"/>
              <a:gd name="connsiteY19" fmla="*/ 462338 h 1900720"/>
              <a:gd name="connsiteX20" fmla="*/ 2373331 w 2373331"/>
              <a:gd name="connsiteY20" fmla="*/ 493160 h 1900720"/>
              <a:gd name="connsiteX21" fmla="*/ 2342508 w 2373331"/>
              <a:gd name="connsiteY21" fmla="*/ 698643 h 1900720"/>
              <a:gd name="connsiteX22" fmla="*/ 2301411 w 2373331"/>
              <a:gd name="connsiteY22" fmla="*/ 760288 h 1900720"/>
              <a:gd name="connsiteX23" fmla="*/ 2270589 w 2373331"/>
              <a:gd name="connsiteY23" fmla="*/ 821933 h 1900720"/>
              <a:gd name="connsiteX24" fmla="*/ 2250041 w 2373331"/>
              <a:gd name="connsiteY24" fmla="*/ 893852 h 1900720"/>
              <a:gd name="connsiteX25" fmla="*/ 2229492 w 2373331"/>
              <a:gd name="connsiteY25" fmla="*/ 955497 h 1900720"/>
              <a:gd name="connsiteX26" fmla="*/ 2219218 w 2373331"/>
              <a:gd name="connsiteY26" fmla="*/ 996594 h 1900720"/>
              <a:gd name="connsiteX27" fmla="*/ 2198670 w 2373331"/>
              <a:gd name="connsiteY27" fmla="*/ 1058239 h 1900720"/>
              <a:gd name="connsiteX28" fmla="*/ 2188396 w 2373331"/>
              <a:gd name="connsiteY28" fmla="*/ 1099335 h 1900720"/>
              <a:gd name="connsiteX29" fmla="*/ 2167847 w 2373331"/>
              <a:gd name="connsiteY29" fmla="*/ 1160980 h 1900720"/>
              <a:gd name="connsiteX30" fmla="*/ 2157573 w 2373331"/>
              <a:gd name="connsiteY30" fmla="*/ 1191803 h 1900720"/>
              <a:gd name="connsiteX31" fmla="*/ 2147299 w 2373331"/>
              <a:gd name="connsiteY31" fmla="*/ 1222625 h 1900720"/>
              <a:gd name="connsiteX32" fmla="*/ 2137025 w 2373331"/>
              <a:gd name="connsiteY32" fmla="*/ 1263722 h 1900720"/>
              <a:gd name="connsiteX33" fmla="*/ 2106203 w 2373331"/>
              <a:gd name="connsiteY33" fmla="*/ 1387012 h 1900720"/>
              <a:gd name="connsiteX34" fmla="*/ 2095928 w 2373331"/>
              <a:gd name="connsiteY34" fmla="*/ 1674688 h 1900720"/>
              <a:gd name="connsiteX35" fmla="*/ 2054832 w 2373331"/>
              <a:gd name="connsiteY35" fmla="*/ 1777430 h 1900720"/>
              <a:gd name="connsiteX36" fmla="*/ 1993187 w 2373331"/>
              <a:gd name="connsiteY36" fmla="*/ 1839075 h 1900720"/>
              <a:gd name="connsiteX37" fmla="*/ 1900719 w 2373331"/>
              <a:gd name="connsiteY37" fmla="*/ 1869897 h 1900720"/>
              <a:gd name="connsiteX38" fmla="*/ 1839074 w 2373331"/>
              <a:gd name="connsiteY38" fmla="*/ 1890445 h 1900720"/>
              <a:gd name="connsiteX39" fmla="*/ 1777429 w 2373331"/>
              <a:gd name="connsiteY39" fmla="*/ 1900720 h 1900720"/>
              <a:gd name="connsiteX40" fmla="*/ 1458931 w 2373331"/>
              <a:gd name="connsiteY40" fmla="*/ 1890445 h 1900720"/>
              <a:gd name="connsiteX41" fmla="*/ 945223 w 2373331"/>
              <a:gd name="connsiteY41" fmla="*/ 1880171 h 1900720"/>
              <a:gd name="connsiteX42" fmla="*/ 863029 w 2373331"/>
              <a:gd name="connsiteY42" fmla="*/ 1869897 h 1900720"/>
              <a:gd name="connsiteX43" fmla="*/ 760288 w 2373331"/>
              <a:gd name="connsiteY43" fmla="*/ 1849349 h 1900720"/>
              <a:gd name="connsiteX44" fmla="*/ 708917 w 2373331"/>
              <a:gd name="connsiteY44" fmla="*/ 1828800 h 1900720"/>
              <a:gd name="connsiteX45" fmla="*/ 678095 w 2373331"/>
              <a:gd name="connsiteY45" fmla="*/ 1808252 h 1900720"/>
              <a:gd name="connsiteX46" fmla="*/ 636998 w 2373331"/>
              <a:gd name="connsiteY46" fmla="*/ 1797978 h 1900720"/>
              <a:gd name="connsiteX47" fmla="*/ 585627 w 2373331"/>
              <a:gd name="connsiteY47" fmla="*/ 1756881 h 1900720"/>
              <a:gd name="connsiteX48" fmla="*/ 472611 w 2373331"/>
              <a:gd name="connsiteY48" fmla="*/ 1684962 h 1900720"/>
              <a:gd name="connsiteX49" fmla="*/ 441789 w 2373331"/>
              <a:gd name="connsiteY49" fmla="*/ 1674688 h 1900720"/>
              <a:gd name="connsiteX50" fmla="*/ 410967 w 2373331"/>
              <a:gd name="connsiteY50" fmla="*/ 1664414 h 1900720"/>
              <a:gd name="connsiteX51" fmla="*/ 390418 w 2373331"/>
              <a:gd name="connsiteY51" fmla="*/ 1643866 h 1900720"/>
              <a:gd name="connsiteX52" fmla="*/ 328773 w 2373331"/>
              <a:gd name="connsiteY52" fmla="*/ 1623317 h 1900720"/>
              <a:gd name="connsiteX53" fmla="*/ 277403 w 2373331"/>
              <a:gd name="connsiteY53" fmla="*/ 1571947 h 1900720"/>
              <a:gd name="connsiteX54" fmla="*/ 226032 w 2373331"/>
              <a:gd name="connsiteY54" fmla="*/ 1520576 h 1900720"/>
              <a:gd name="connsiteX55" fmla="*/ 184935 w 2373331"/>
              <a:gd name="connsiteY55" fmla="*/ 1458931 h 1900720"/>
              <a:gd name="connsiteX56" fmla="*/ 174661 w 2373331"/>
              <a:gd name="connsiteY56" fmla="*/ 1428108 h 1900720"/>
              <a:gd name="connsiteX57" fmla="*/ 113016 w 2373331"/>
              <a:gd name="connsiteY57" fmla="*/ 1315093 h 1900720"/>
              <a:gd name="connsiteX58" fmla="*/ 82194 w 2373331"/>
              <a:gd name="connsiteY58" fmla="*/ 1212351 h 1900720"/>
              <a:gd name="connsiteX59" fmla="*/ 61645 w 2373331"/>
              <a:gd name="connsiteY59" fmla="*/ 1150706 h 1900720"/>
              <a:gd name="connsiteX60" fmla="*/ 51371 w 2373331"/>
              <a:gd name="connsiteY60" fmla="*/ 1109609 h 1900720"/>
              <a:gd name="connsiteX61" fmla="*/ 30823 w 2373331"/>
              <a:gd name="connsiteY61" fmla="*/ 750014 h 1900720"/>
              <a:gd name="connsiteX62" fmla="*/ 20549 w 2373331"/>
              <a:gd name="connsiteY62" fmla="*/ 719191 h 1900720"/>
              <a:gd name="connsiteX63" fmla="*/ 0 w 2373331"/>
              <a:gd name="connsiteY63" fmla="*/ 626724 h 1900720"/>
              <a:gd name="connsiteX64" fmla="*/ 10274 w 2373331"/>
              <a:gd name="connsiteY64" fmla="*/ 493160 h 1900720"/>
              <a:gd name="connsiteX65" fmla="*/ 30823 w 2373331"/>
              <a:gd name="connsiteY65" fmla="*/ 462338 h 1900720"/>
              <a:gd name="connsiteX66" fmla="*/ 82194 w 2373331"/>
              <a:gd name="connsiteY66" fmla="*/ 410967 h 1900720"/>
              <a:gd name="connsiteX67" fmla="*/ 143838 w 2373331"/>
              <a:gd name="connsiteY67" fmla="*/ 369870 h 1900720"/>
              <a:gd name="connsiteX68" fmla="*/ 195209 w 2373331"/>
              <a:gd name="connsiteY68" fmla="*/ 339048 h 1900720"/>
              <a:gd name="connsiteX69" fmla="*/ 246580 w 2373331"/>
              <a:gd name="connsiteY69" fmla="*/ 297951 h 1900720"/>
              <a:gd name="connsiteX70" fmla="*/ 277403 w 2373331"/>
              <a:gd name="connsiteY70" fmla="*/ 267129 h 1900720"/>
              <a:gd name="connsiteX71" fmla="*/ 308225 w 2373331"/>
              <a:gd name="connsiteY71" fmla="*/ 256854 h 1900720"/>
              <a:gd name="connsiteX72" fmla="*/ 339047 w 2373331"/>
              <a:gd name="connsiteY72" fmla="*/ 236306 h 1900720"/>
              <a:gd name="connsiteX73" fmla="*/ 380144 w 2373331"/>
              <a:gd name="connsiteY73" fmla="*/ 184935 h 1900720"/>
              <a:gd name="connsiteX74" fmla="*/ 400692 w 2373331"/>
              <a:gd name="connsiteY74" fmla="*/ 154113 h 1900720"/>
              <a:gd name="connsiteX75" fmla="*/ 431515 w 2373331"/>
              <a:gd name="connsiteY75" fmla="*/ 133564 h 1900720"/>
              <a:gd name="connsiteX76" fmla="*/ 452063 w 2373331"/>
              <a:gd name="connsiteY76" fmla="*/ 102742 h 1900720"/>
              <a:gd name="connsiteX77" fmla="*/ 513708 w 2373331"/>
              <a:gd name="connsiteY77" fmla="*/ 61645 h 1900720"/>
              <a:gd name="connsiteX78" fmla="*/ 544531 w 2373331"/>
              <a:gd name="connsiteY78" fmla="*/ 41097 h 1900720"/>
              <a:gd name="connsiteX79" fmla="*/ 647272 w 2373331"/>
              <a:gd name="connsiteY79" fmla="*/ 10275 h 1900720"/>
              <a:gd name="connsiteX80" fmla="*/ 904126 w 2373331"/>
              <a:gd name="connsiteY80" fmla="*/ 20549 h 1900720"/>
              <a:gd name="connsiteX81" fmla="*/ 1058238 w 2373331"/>
              <a:gd name="connsiteY81" fmla="*/ 0 h 1900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2373331" h="1900720">
                <a:moveTo>
                  <a:pt x="1047964" y="61645"/>
                </a:moveTo>
                <a:cubicBezTo>
                  <a:pt x="1071937" y="58220"/>
                  <a:pt x="1095996" y="55352"/>
                  <a:pt x="1119883" y="51371"/>
                </a:cubicBezTo>
                <a:cubicBezTo>
                  <a:pt x="1191204" y="39484"/>
                  <a:pt x="1159231" y="39217"/>
                  <a:pt x="1243173" y="30823"/>
                </a:cubicBezTo>
                <a:cubicBezTo>
                  <a:pt x="1287604" y="26380"/>
                  <a:pt x="1332216" y="23974"/>
                  <a:pt x="1376737" y="20549"/>
                </a:cubicBezTo>
                <a:cubicBezTo>
                  <a:pt x="1393861" y="17124"/>
                  <a:pt x="1410645" y="10275"/>
                  <a:pt x="1428108" y="10275"/>
                </a:cubicBezTo>
                <a:cubicBezTo>
                  <a:pt x="1509776" y="10275"/>
                  <a:pt x="1617961" y="14905"/>
                  <a:pt x="1705510" y="30823"/>
                </a:cubicBezTo>
                <a:cubicBezTo>
                  <a:pt x="1719403" y="33349"/>
                  <a:pt x="1732908" y="37672"/>
                  <a:pt x="1746607" y="41097"/>
                </a:cubicBezTo>
                <a:cubicBezTo>
                  <a:pt x="1756881" y="47946"/>
                  <a:pt x="1766145" y="56630"/>
                  <a:pt x="1777429" y="61645"/>
                </a:cubicBezTo>
                <a:cubicBezTo>
                  <a:pt x="1797222" y="70442"/>
                  <a:pt x="1821052" y="70180"/>
                  <a:pt x="1839074" y="82194"/>
                </a:cubicBezTo>
                <a:cubicBezTo>
                  <a:pt x="1887919" y="114757"/>
                  <a:pt x="1858182" y="98837"/>
                  <a:pt x="1931542" y="123290"/>
                </a:cubicBezTo>
                <a:lnTo>
                  <a:pt x="1993187" y="143839"/>
                </a:lnTo>
                <a:cubicBezTo>
                  <a:pt x="2003461" y="147264"/>
                  <a:pt x="2014998" y="148106"/>
                  <a:pt x="2024009" y="154113"/>
                </a:cubicBezTo>
                <a:cubicBezTo>
                  <a:pt x="2063843" y="180668"/>
                  <a:pt x="2043118" y="170756"/>
                  <a:pt x="2085654" y="184935"/>
                </a:cubicBezTo>
                <a:cubicBezTo>
                  <a:pt x="2173981" y="243821"/>
                  <a:pt x="2062233" y="173226"/>
                  <a:pt x="2147299" y="215758"/>
                </a:cubicBezTo>
                <a:cubicBezTo>
                  <a:pt x="2191361" y="237789"/>
                  <a:pt x="2168038" y="235313"/>
                  <a:pt x="2208944" y="267129"/>
                </a:cubicBezTo>
                <a:cubicBezTo>
                  <a:pt x="2228438" y="282291"/>
                  <a:pt x="2253126" y="290762"/>
                  <a:pt x="2270589" y="308225"/>
                </a:cubicBezTo>
                <a:lnTo>
                  <a:pt x="2321960" y="359596"/>
                </a:lnTo>
                <a:cubicBezTo>
                  <a:pt x="2325385" y="369870"/>
                  <a:pt x="2326662" y="381132"/>
                  <a:pt x="2332234" y="390418"/>
                </a:cubicBezTo>
                <a:cubicBezTo>
                  <a:pt x="2337218" y="398724"/>
                  <a:pt x="2348966" y="402064"/>
                  <a:pt x="2352782" y="410967"/>
                </a:cubicBezTo>
                <a:cubicBezTo>
                  <a:pt x="2359661" y="427018"/>
                  <a:pt x="2358821" y="445397"/>
                  <a:pt x="2363056" y="462338"/>
                </a:cubicBezTo>
                <a:cubicBezTo>
                  <a:pt x="2365683" y="472844"/>
                  <a:pt x="2369906" y="482886"/>
                  <a:pt x="2373331" y="493160"/>
                </a:cubicBezTo>
                <a:cubicBezTo>
                  <a:pt x="2371034" y="525315"/>
                  <a:pt x="2373966" y="651457"/>
                  <a:pt x="2342508" y="698643"/>
                </a:cubicBezTo>
                <a:lnTo>
                  <a:pt x="2301411" y="760288"/>
                </a:lnTo>
                <a:cubicBezTo>
                  <a:pt x="2275588" y="837760"/>
                  <a:pt x="2310421" y="742269"/>
                  <a:pt x="2270589" y="821933"/>
                </a:cubicBezTo>
                <a:cubicBezTo>
                  <a:pt x="2261956" y="839198"/>
                  <a:pt x="2254979" y="877391"/>
                  <a:pt x="2250041" y="893852"/>
                </a:cubicBezTo>
                <a:cubicBezTo>
                  <a:pt x="2243817" y="914598"/>
                  <a:pt x="2234745" y="934484"/>
                  <a:pt x="2229492" y="955497"/>
                </a:cubicBezTo>
                <a:cubicBezTo>
                  <a:pt x="2226067" y="969196"/>
                  <a:pt x="2223275" y="983069"/>
                  <a:pt x="2219218" y="996594"/>
                </a:cubicBezTo>
                <a:cubicBezTo>
                  <a:pt x="2212994" y="1017340"/>
                  <a:pt x="2203923" y="1037226"/>
                  <a:pt x="2198670" y="1058239"/>
                </a:cubicBezTo>
                <a:cubicBezTo>
                  <a:pt x="2195245" y="1071938"/>
                  <a:pt x="2192454" y="1085810"/>
                  <a:pt x="2188396" y="1099335"/>
                </a:cubicBezTo>
                <a:cubicBezTo>
                  <a:pt x="2182172" y="1120081"/>
                  <a:pt x="2174697" y="1140432"/>
                  <a:pt x="2167847" y="1160980"/>
                </a:cubicBezTo>
                <a:lnTo>
                  <a:pt x="2157573" y="1191803"/>
                </a:lnTo>
                <a:cubicBezTo>
                  <a:pt x="2154148" y="1202077"/>
                  <a:pt x="2149926" y="1212119"/>
                  <a:pt x="2147299" y="1222625"/>
                </a:cubicBezTo>
                <a:cubicBezTo>
                  <a:pt x="2143874" y="1236324"/>
                  <a:pt x="2141082" y="1250197"/>
                  <a:pt x="2137025" y="1263722"/>
                </a:cubicBezTo>
                <a:cubicBezTo>
                  <a:pt x="2106497" y="1365482"/>
                  <a:pt x="2123300" y="1284427"/>
                  <a:pt x="2106203" y="1387012"/>
                </a:cubicBezTo>
                <a:cubicBezTo>
                  <a:pt x="2102778" y="1482904"/>
                  <a:pt x="2104362" y="1579106"/>
                  <a:pt x="2095928" y="1674688"/>
                </a:cubicBezTo>
                <a:cubicBezTo>
                  <a:pt x="2094702" y="1688587"/>
                  <a:pt x="2067979" y="1760996"/>
                  <a:pt x="2054832" y="1777430"/>
                </a:cubicBezTo>
                <a:cubicBezTo>
                  <a:pt x="2036679" y="1800122"/>
                  <a:pt x="2020756" y="1829886"/>
                  <a:pt x="1993187" y="1839075"/>
                </a:cubicBezTo>
                <a:lnTo>
                  <a:pt x="1900719" y="1869897"/>
                </a:lnTo>
                <a:lnTo>
                  <a:pt x="1839074" y="1890445"/>
                </a:lnTo>
                <a:lnTo>
                  <a:pt x="1777429" y="1900720"/>
                </a:lnTo>
                <a:lnTo>
                  <a:pt x="1458931" y="1890445"/>
                </a:lnTo>
                <a:lnTo>
                  <a:pt x="945223" y="1880171"/>
                </a:lnTo>
                <a:cubicBezTo>
                  <a:pt x="917628" y="1879219"/>
                  <a:pt x="890265" y="1874436"/>
                  <a:pt x="863029" y="1869897"/>
                </a:cubicBezTo>
                <a:cubicBezTo>
                  <a:pt x="828579" y="1864155"/>
                  <a:pt x="760288" y="1849349"/>
                  <a:pt x="760288" y="1849349"/>
                </a:cubicBezTo>
                <a:cubicBezTo>
                  <a:pt x="743164" y="1842499"/>
                  <a:pt x="725413" y="1837048"/>
                  <a:pt x="708917" y="1828800"/>
                </a:cubicBezTo>
                <a:cubicBezTo>
                  <a:pt x="697873" y="1823278"/>
                  <a:pt x="689444" y="1813116"/>
                  <a:pt x="678095" y="1808252"/>
                </a:cubicBezTo>
                <a:cubicBezTo>
                  <a:pt x="665116" y="1802690"/>
                  <a:pt x="650697" y="1801403"/>
                  <a:pt x="636998" y="1797978"/>
                </a:cubicBezTo>
                <a:cubicBezTo>
                  <a:pt x="583501" y="1717730"/>
                  <a:pt x="651794" y="1806505"/>
                  <a:pt x="585627" y="1756881"/>
                </a:cubicBezTo>
                <a:cubicBezTo>
                  <a:pt x="478926" y="1676857"/>
                  <a:pt x="593019" y="1725099"/>
                  <a:pt x="472611" y="1684962"/>
                </a:cubicBezTo>
                <a:lnTo>
                  <a:pt x="441789" y="1674688"/>
                </a:lnTo>
                <a:lnTo>
                  <a:pt x="410967" y="1664414"/>
                </a:lnTo>
                <a:cubicBezTo>
                  <a:pt x="404117" y="1657565"/>
                  <a:pt x="399082" y="1648198"/>
                  <a:pt x="390418" y="1643866"/>
                </a:cubicBezTo>
                <a:cubicBezTo>
                  <a:pt x="371045" y="1634179"/>
                  <a:pt x="328773" y="1623317"/>
                  <a:pt x="328773" y="1623317"/>
                </a:cubicBezTo>
                <a:cubicBezTo>
                  <a:pt x="273978" y="1541125"/>
                  <a:pt x="345896" y="1640440"/>
                  <a:pt x="277403" y="1571947"/>
                </a:cubicBezTo>
                <a:cubicBezTo>
                  <a:pt x="208909" y="1503453"/>
                  <a:pt x="308222" y="1575370"/>
                  <a:pt x="226032" y="1520576"/>
                </a:cubicBezTo>
                <a:cubicBezTo>
                  <a:pt x="212333" y="1500028"/>
                  <a:pt x="192744" y="1482360"/>
                  <a:pt x="184935" y="1458931"/>
                </a:cubicBezTo>
                <a:cubicBezTo>
                  <a:pt x="181510" y="1448657"/>
                  <a:pt x="179143" y="1437967"/>
                  <a:pt x="174661" y="1428108"/>
                </a:cubicBezTo>
                <a:cubicBezTo>
                  <a:pt x="141363" y="1354853"/>
                  <a:pt x="145185" y="1363347"/>
                  <a:pt x="113016" y="1315093"/>
                </a:cubicBezTo>
                <a:cubicBezTo>
                  <a:pt x="97491" y="1252990"/>
                  <a:pt x="107204" y="1287381"/>
                  <a:pt x="82194" y="1212351"/>
                </a:cubicBezTo>
                <a:lnTo>
                  <a:pt x="61645" y="1150706"/>
                </a:lnTo>
                <a:lnTo>
                  <a:pt x="51371" y="1109609"/>
                </a:lnTo>
                <a:cubicBezTo>
                  <a:pt x="48574" y="1036894"/>
                  <a:pt x="47920" y="852599"/>
                  <a:pt x="30823" y="750014"/>
                </a:cubicBezTo>
                <a:cubicBezTo>
                  <a:pt x="29043" y="739331"/>
                  <a:pt x="23524" y="729604"/>
                  <a:pt x="20549" y="719191"/>
                </a:cubicBezTo>
                <a:cubicBezTo>
                  <a:pt x="10872" y="685322"/>
                  <a:pt x="7065" y="662052"/>
                  <a:pt x="0" y="626724"/>
                </a:cubicBezTo>
                <a:cubicBezTo>
                  <a:pt x="3425" y="582203"/>
                  <a:pt x="2045" y="537048"/>
                  <a:pt x="10274" y="493160"/>
                </a:cubicBezTo>
                <a:cubicBezTo>
                  <a:pt x="12550" y="481024"/>
                  <a:pt x="22692" y="471631"/>
                  <a:pt x="30823" y="462338"/>
                </a:cubicBezTo>
                <a:cubicBezTo>
                  <a:pt x="46770" y="444113"/>
                  <a:pt x="65070" y="428091"/>
                  <a:pt x="82194" y="410967"/>
                </a:cubicBezTo>
                <a:cubicBezTo>
                  <a:pt x="99657" y="393504"/>
                  <a:pt x="126375" y="387332"/>
                  <a:pt x="143838" y="369870"/>
                </a:cubicBezTo>
                <a:cubicBezTo>
                  <a:pt x="172045" y="341664"/>
                  <a:pt x="155197" y="352385"/>
                  <a:pt x="195209" y="339048"/>
                </a:cubicBezTo>
                <a:cubicBezTo>
                  <a:pt x="254987" y="279270"/>
                  <a:pt x="168822" y="362748"/>
                  <a:pt x="246580" y="297951"/>
                </a:cubicBezTo>
                <a:cubicBezTo>
                  <a:pt x="257742" y="288649"/>
                  <a:pt x="265313" y="275189"/>
                  <a:pt x="277403" y="267129"/>
                </a:cubicBezTo>
                <a:cubicBezTo>
                  <a:pt x="286414" y="261122"/>
                  <a:pt x="298539" y="261697"/>
                  <a:pt x="308225" y="256854"/>
                </a:cubicBezTo>
                <a:cubicBezTo>
                  <a:pt x="319269" y="251332"/>
                  <a:pt x="328773" y="243155"/>
                  <a:pt x="339047" y="236306"/>
                </a:cubicBezTo>
                <a:cubicBezTo>
                  <a:pt x="402304" y="141426"/>
                  <a:pt x="321577" y="258145"/>
                  <a:pt x="380144" y="184935"/>
                </a:cubicBezTo>
                <a:cubicBezTo>
                  <a:pt x="387858" y="175293"/>
                  <a:pt x="391961" y="162844"/>
                  <a:pt x="400692" y="154113"/>
                </a:cubicBezTo>
                <a:cubicBezTo>
                  <a:pt x="409424" y="145381"/>
                  <a:pt x="421241" y="140414"/>
                  <a:pt x="431515" y="133564"/>
                </a:cubicBezTo>
                <a:cubicBezTo>
                  <a:pt x="438364" y="123290"/>
                  <a:pt x="442770" y="110873"/>
                  <a:pt x="452063" y="102742"/>
                </a:cubicBezTo>
                <a:cubicBezTo>
                  <a:pt x="470649" y="86479"/>
                  <a:pt x="493160" y="75344"/>
                  <a:pt x="513708" y="61645"/>
                </a:cubicBezTo>
                <a:cubicBezTo>
                  <a:pt x="523982" y="54796"/>
                  <a:pt x="532817" y="45002"/>
                  <a:pt x="544531" y="41097"/>
                </a:cubicBezTo>
                <a:cubicBezTo>
                  <a:pt x="619572" y="16084"/>
                  <a:pt x="585163" y="25802"/>
                  <a:pt x="647272" y="10275"/>
                </a:cubicBezTo>
                <a:cubicBezTo>
                  <a:pt x="732890" y="13700"/>
                  <a:pt x="818440" y="20549"/>
                  <a:pt x="904126" y="20549"/>
                </a:cubicBezTo>
                <a:cubicBezTo>
                  <a:pt x="1042177" y="20549"/>
                  <a:pt x="1015046" y="43196"/>
                  <a:pt x="1058238" y="0"/>
                </a:cubicBezTo>
              </a:path>
            </a:pathLst>
          </a:cu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олилиния 32"/>
          <p:cNvSpPr/>
          <p:nvPr/>
        </p:nvSpPr>
        <p:spPr>
          <a:xfrm>
            <a:off x="4394988" y="5301465"/>
            <a:ext cx="2221569" cy="1397286"/>
          </a:xfrm>
          <a:custGeom>
            <a:avLst/>
            <a:gdLst>
              <a:gd name="connsiteX0" fmla="*/ 793461 w 2221569"/>
              <a:gd name="connsiteY0" fmla="*/ 10274 h 1397286"/>
              <a:gd name="connsiteX1" fmla="*/ 844832 w 2221569"/>
              <a:gd name="connsiteY1" fmla="*/ 0 h 1397286"/>
              <a:gd name="connsiteX2" fmla="*/ 896203 w 2221569"/>
              <a:gd name="connsiteY2" fmla="*/ 30823 h 1397286"/>
              <a:gd name="connsiteX3" fmla="*/ 927025 w 2221569"/>
              <a:gd name="connsiteY3" fmla="*/ 41097 h 1397286"/>
              <a:gd name="connsiteX4" fmla="*/ 968122 w 2221569"/>
              <a:gd name="connsiteY4" fmla="*/ 92468 h 1397286"/>
              <a:gd name="connsiteX5" fmla="*/ 1060590 w 2221569"/>
              <a:gd name="connsiteY5" fmla="*/ 102742 h 1397286"/>
              <a:gd name="connsiteX6" fmla="*/ 1142783 w 2221569"/>
              <a:gd name="connsiteY6" fmla="*/ 113016 h 1397286"/>
              <a:gd name="connsiteX7" fmla="*/ 1173605 w 2221569"/>
              <a:gd name="connsiteY7" fmla="*/ 123290 h 1397286"/>
              <a:gd name="connsiteX8" fmla="*/ 1235250 w 2221569"/>
              <a:gd name="connsiteY8" fmla="*/ 154113 h 1397286"/>
              <a:gd name="connsiteX9" fmla="*/ 1286621 w 2221569"/>
              <a:gd name="connsiteY9" fmla="*/ 195209 h 1397286"/>
              <a:gd name="connsiteX10" fmla="*/ 1307169 w 2221569"/>
              <a:gd name="connsiteY10" fmla="*/ 226032 h 1397286"/>
              <a:gd name="connsiteX11" fmla="*/ 1368814 w 2221569"/>
              <a:gd name="connsiteY11" fmla="*/ 246580 h 1397286"/>
              <a:gd name="connsiteX12" fmla="*/ 1399637 w 2221569"/>
              <a:gd name="connsiteY12" fmla="*/ 256854 h 1397286"/>
              <a:gd name="connsiteX13" fmla="*/ 1430459 w 2221569"/>
              <a:gd name="connsiteY13" fmla="*/ 277402 h 1397286"/>
              <a:gd name="connsiteX14" fmla="*/ 1451008 w 2221569"/>
              <a:gd name="connsiteY14" fmla="*/ 308225 h 1397286"/>
              <a:gd name="connsiteX15" fmla="*/ 1481830 w 2221569"/>
              <a:gd name="connsiteY15" fmla="*/ 349322 h 1397286"/>
              <a:gd name="connsiteX16" fmla="*/ 1522927 w 2221569"/>
              <a:gd name="connsiteY16" fmla="*/ 410966 h 1397286"/>
              <a:gd name="connsiteX17" fmla="*/ 1574297 w 2221569"/>
              <a:gd name="connsiteY17" fmla="*/ 462337 h 1397286"/>
              <a:gd name="connsiteX18" fmla="*/ 1594846 w 2221569"/>
              <a:gd name="connsiteY18" fmla="*/ 482886 h 1397286"/>
              <a:gd name="connsiteX19" fmla="*/ 1625668 w 2221569"/>
              <a:gd name="connsiteY19" fmla="*/ 503434 h 1397286"/>
              <a:gd name="connsiteX20" fmla="*/ 1707861 w 2221569"/>
              <a:gd name="connsiteY20" fmla="*/ 565079 h 1397286"/>
              <a:gd name="connsiteX21" fmla="*/ 1790055 w 2221569"/>
              <a:gd name="connsiteY21" fmla="*/ 626724 h 1397286"/>
              <a:gd name="connsiteX22" fmla="*/ 1851700 w 2221569"/>
              <a:gd name="connsiteY22" fmla="*/ 657546 h 1397286"/>
              <a:gd name="connsiteX23" fmla="*/ 1903070 w 2221569"/>
              <a:gd name="connsiteY23" fmla="*/ 698643 h 1397286"/>
              <a:gd name="connsiteX24" fmla="*/ 1933893 w 2221569"/>
              <a:gd name="connsiteY24" fmla="*/ 708917 h 1397286"/>
              <a:gd name="connsiteX25" fmla="*/ 1964715 w 2221569"/>
              <a:gd name="connsiteY25" fmla="*/ 729465 h 1397286"/>
              <a:gd name="connsiteX26" fmla="*/ 1985264 w 2221569"/>
              <a:gd name="connsiteY26" fmla="*/ 750014 h 1397286"/>
              <a:gd name="connsiteX27" fmla="*/ 2016086 w 2221569"/>
              <a:gd name="connsiteY27" fmla="*/ 760288 h 1397286"/>
              <a:gd name="connsiteX28" fmla="*/ 2036634 w 2221569"/>
              <a:gd name="connsiteY28" fmla="*/ 791110 h 1397286"/>
              <a:gd name="connsiteX29" fmla="*/ 2067457 w 2221569"/>
              <a:gd name="connsiteY29" fmla="*/ 801384 h 1397286"/>
              <a:gd name="connsiteX30" fmla="*/ 2139376 w 2221569"/>
              <a:gd name="connsiteY30" fmla="*/ 873304 h 1397286"/>
              <a:gd name="connsiteX31" fmla="*/ 2190747 w 2221569"/>
              <a:gd name="connsiteY31" fmla="*/ 945223 h 1397286"/>
              <a:gd name="connsiteX32" fmla="*/ 2221569 w 2221569"/>
              <a:gd name="connsiteY32" fmla="*/ 1017142 h 1397286"/>
              <a:gd name="connsiteX33" fmla="*/ 2211295 w 2221569"/>
              <a:gd name="connsiteY33" fmla="*/ 1191802 h 1397286"/>
              <a:gd name="connsiteX34" fmla="*/ 2149650 w 2221569"/>
              <a:gd name="connsiteY34" fmla="*/ 1253447 h 1397286"/>
              <a:gd name="connsiteX35" fmla="*/ 2118828 w 2221569"/>
              <a:gd name="connsiteY35" fmla="*/ 1263722 h 1397286"/>
              <a:gd name="connsiteX36" fmla="*/ 2088005 w 2221569"/>
              <a:gd name="connsiteY36" fmla="*/ 1284270 h 1397286"/>
              <a:gd name="connsiteX37" fmla="*/ 2057183 w 2221569"/>
              <a:gd name="connsiteY37" fmla="*/ 1294544 h 1397286"/>
              <a:gd name="connsiteX38" fmla="*/ 1913345 w 2221569"/>
              <a:gd name="connsiteY38" fmla="*/ 1325366 h 1397286"/>
              <a:gd name="connsiteX39" fmla="*/ 1810603 w 2221569"/>
              <a:gd name="connsiteY39" fmla="*/ 1356189 h 1397286"/>
              <a:gd name="connsiteX40" fmla="*/ 1779781 w 2221569"/>
              <a:gd name="connsiteY40" fmla="*/ 1366463 h 1397286"/>
              <a:gd name="connsiteX41" fmla="*/ 1697587 w 2221569"/>
              <a:gd name="connsiteY41" fmla="*/ 1376737 h 1397286"/>
              <a:gd name="connsiteX42" fmla="*/ 1399637 w 2221569"/>
              <a:gd name="connsiteY42" fmla="*/ 1397286 h 1397286"/>
              <a:gd name="connsiteX43" fmla="*/ 1132509 w 2221569"/>
              <a:gd name="connsiteY43" fmla="*/ 1387011 h 1397286"/>
              <a:gd name="connsiteX44" fmla="*/ 1050315 w 2221569"/>
              <a:gd name="connsiteY44" fmla="*/ 1356189 h 1397286"/>
              <a:gd name="connsiteX45" fmla="*/ 1009219 w 2221569"/>
              <a:gd name="connsiteY45" fmla="*/ 1345915 h 1397286"/>
              <a:gd name="connsiteX46" fmla="*/ 947574 w 2221569"/>
              <a:gd name="connsiteY46" fmla="*/ 1325366 h 1397286"/>
              <a:gd name="connsiteX47" fmla="*/ 865381 w 2221569"/>
              <a:gd name="connsiteY47" fmla="*/ 1304818 h 1397286"/>
              <a:gd name="connsiteX48" fmla="*/ 803736 w 2221569"/>
              <a:gd name="connsiteY48" fmla="*/ 1284270 h 1397286"/>
              <a:gd name="connsiteX49" fmla="*/ 783187 w 2221569"/>
              <a:gd name="connsiteY49" fmla="*/ 1263722 h 1397286"/>
              <a:gd name="connsiteX50" fmla="*/ 742091 w 2221569"/>
              <a:gd name="connsiteY50" fmla="*/ 1253447 h 1397286"/>
              <a:gd name="connsiteX51" fmla="*/ 700994 w 2221569"/>
              <a:gd name="connsiteY51" fmla="*/ 1232899 h 1397286"/>
              <a:gd name="connsiteX52" fmla="*/ 670172 w 2221569"/>
              <a:gd name="connsiteY52" fmla="*/ 1222625 h 1397286"/>
              <a:gd name="connsiteX53" fmla="*/ 608527 w 2221569"/>
              <a:gd name="connsiteY53" fmla="*/ 1181528 h 1397286"/>
              <a:gd name="connsiteX54" fmla="*/ 587978 w 2221569"/>
              <a:gd name="connsiteY54" fmla="*/ 1160980 h 1397286"/>
              <a:gd name="connsiteX55" fmla="*/ 557156 w 2221569"/>
              <a:gd name="connsiteY55" fmla="*/ 1150706 h 1397286"/>
              <a:gd name="connsiteX56" fmla="*/ 516059 w 2221569"/>
              <a:gd name="connsiteY56" fmla="*/ 1109609 h 1397286"/>
              <a:gd name="connsiteX57" fmla="*/ 474963 w 2221569"/>
              <a:gd name="connsiteY57" fmla="*/ 1006868 h 1397286"/>
              <a:gd name="connsiteX58" fmla="*/ 444140 w 2221569"/>
              <a:gd name="connsiteY58" fmla="*/ 976045 h 1397286"/>
              <a:gd name="connsiteX59" fmla="*/ 423592 w 2221569"/>
              <a:gd name="connsiteY59" fmla="*/ 945223 h 1397286"/>
              <a:gd name="connsiteX60" fmla="*/ 392769 w 2221569"/>
              <a:gd name="connsiteY60" fmla="*/ 934948 h 1397286"/>
              <a:gd name="connsiteX61" fmla="*/ 361947 w 2221569"/>
              <a:gd name="connsiteY61" fmla="*/ 914400 h 1397286"/>
              <a:gd name="connsiteX62" fmla="*/ 146190 w 2221569"/>
              <a:gd name="connsiteY62" fmla="*/ 904126 h 1397286"/>
              <a:gd name="connsiteX63" fmla="*/ 94819 w 2221569"/>
              <a:gd name="connsiteY63" fmla="*/ 873304 h 1397286"/>
              <a:gd name="connsiteX64" fmla="*/ 53722 w 2221569"/>
              <a:gd name="connsiteY64" fmla="*/ 821933 h 1397286"/>
              <a:gd name="connsiteX65" fmla="*/ 12625 w 2221569"/>
              <a:gd name="connsiteY65" fmla="*/ 780836 h 1397286"/>
              <a:gd name="connsiteX66" fmla="*/ 12625 w 2221569"/>
              <a:gd name="connsiteY66" fmla="*/ 626724 h 1397286"/>
              <a:gd name="connsiteX67" fmla="*/ 22900 w 2221569"/>
              <a:gd name="connsiteY67" fmla="*/ 595901 h 1397286"/>
              <a:gd name="connsiteX68" fmla="*/ 53722 w 2221569"/>
              <a:gd name="connsiteY68" fmla="*/ 575353 h 1397286"/>
              <a:gd name="connsiteX69" fmla="*/ 74270 w 2221569"/>
              <a:gd name="connsiteY69" fmla="*/ 544531 h 1397286"/>
              <a:gd name="connsiteX70" fmla="*/ 94819 w 2221569"/>
              <a:gd name="connsiteY70" fmla="*/ 523982 h 1397286"/>
              <a:gd name="connsiteX71" fmla="*/ 125641 w 2221569"/>
              <a:gd name="connsiteY71" fmla="*/ 462337 h 1397286"/>
              <a:gd name="connsiteX72" fmla="*/ 187286 w 2221569"/>
              <a:gd name="connsiteY72" fmla="*/ 410966 h 1397286"/>
              <a:gd name="connsiteX73" fmla="*/ 238657 w 2221569"/>
              <a:gd name="connsiteY73" fmla="*/ 369870 h 1397286"/>
              <a:gd name="connsiteX74" fmla="*/ 269479 w 2221569"/>
              <a:gd name="connsiteY74" fmla="*/ 339047 h 1397286"/>
              <a:gd name="connsiteX75" fmla="*/ 341399 w 2221569"/>
              <a:gd name="connsiteY75" fmla="*/ 297951 h 1397286"/>
              <a:gd name="connsiteX76" fmla="*/ 361947 w 2221569"/>
              <a:gd name="connsiteY76" fmla="*/ 277402 h 1397286"/>
              <a:gd name="connsiteX77" fmla="*/ 454414 w 2221569"/>
              <a:gd name="connsiteY77" fmla="*/ 226032 h 1397286"/>
              <a:gd name="connsiteX78" fmla="*/ 536608 w 2221569"/>
              <a:gd name="connsiteY78" fmla="*/ 154113 h 1397286"/>
              <a:gd name="connsiteX79" fmla="*/ 546882 w 2221569"/>
              <a:gd name="connsiteY79" fmla="*/ 123290 h 1397286"/>
              <a:gd name="connsiteX80" fmla="*/ 587978 w 2221569"/>
              <a:gd name="connsiteY80" fmla="*/ 71919 h 1397286"/>
              <a:gd name="connsiteX81" fmla="*/ 598252 w 2221569"/>
              <a:gd name="connsiteY81" fmla="*/ 41097 h 1397286"/>
              <a:gd name="connsiteX82" fmla="*/ 721542 w 2221569"/>
              <a:gd name="connsiteY82" fmla="*/ 10274 h 1397286"/>
              <a:gd name="connsiteX83" fmla="*/ 742091 w 2221569"/>
              <a:gd name="connsiteY83" fmla="*/ 10274 h 1397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2221569" h="1397286">
                <a:moveTo>
                  <a:pt x="793461" y="10274"/>
                </a:moveTo>
                <a:cubicBezTo>
                  <a:pt x="810585" y="6849"/>
                  <a:pt x="827369" y="0"/>
                  <a:pt x="844832" y="0"/>
                </a:cubicBezTo>
                <a:cubicBezTo>
                  <a:pt x="883641" y="0"/>
                  <a:pt x="869074" y="14545"/>
                  <a:pt x="896203" y="30823"/>
                </a:cubicBezTo>
                <a:cubicBezTo>
                  <a:pt x="905489" y="36395"/>
                  <a:pt x="916751" y="37672"/>
                  <a:pt x="927025" y="41097"/>
                </a:cubicBezTo>
                <a:cubicBezTo>
                  <a:pt x="930827" y="46800"/>
                  <a:pt x="956196" y="89215"/>
                  <a:pt x="968122" y="92468"/>
                </a:cubicBezTo>
                <a:cubicBezTo>
                  <a:pt x="998042" y="100628"/>
                  <a:pt x="1029790" y="99119"/>
                  <a:pt x="1060590" y="102742"/>
                </a:cubicBezTo>
                <a:lnTo>
                  <a:pt x="1142783" y="113016"/>
                </a:lnTo>
                <a:cubicBezTo>
                  <a:pt x="1153057" y="116441"/>
                  <a:pt x="1163919" y="118447"/>
                  <a:pt x="1173605" y="123290"/>
                </a:cubicBezTo>
                <a:cubicBezTo>
                  <a:pt x="1253280" y="163127"/>
                  <a:pt x="1157772" y="128284"/>
                  <a:pt x="1235250" y="154113"/>
                </a:cubicBezTo>
                <a:cubicBezTo>
                  <a:pt x="1294145" y="242451"/>
                  <a:pt x="1215722" y="138489"/>
                  <a:pt x="1286621" y="195209"/>
                </a:cubicBezTo>
                <a:cubicBezTo>
                  <a:pt x="1296263" y="202923"/>
                  <a:pt x="1296698" y="219487"/>
                  <a:pt x="1307169" y="226032"/>
                </a:cubicBezTo>
                <a:cubicBezTo>
                  <a:pt x="1325536" y="237512"/>
                  <a:pt x="1348266" y="239731"/>
                  <a:pt x="1368814" y="246580"/>
                </a:cubicBezTo>
                <a:lnTo>
                  <a:pt x="1399637" y="256854"/>
                </a:lnTo>
                <a:cubicBezTo>
                  <a:pt x="1409911" y="263703"/>
                  <a:pt x="1421728" y="268671"/>
                  <a:pt x="1430459" y="277402"/>
                </a:cubicBezTo>
                <a:cubicBezTo>
                  <a:pt x="1439191" y="286134"/>
                  <a:pt x="1443831" y="298177"/>
                  <a:pt x="1451008" y="308225"/>
                </a:cubicBezTo>
                <a:cubicBezTo>
                  <a:pt x="1460961" y="322159"/>
                  <a:pt x="1472010" y="335294"/>
                  <a:pt x="1481830" y="349322"/>
                </a:cubicBezTo>
                <a:cubicBezTo>
                  <a:pt x="1495992" y="369554"/>
                  <a:pt x="1505465" y="393503"/>
                  <a:pt x="1522927" y="410966"/>
                </a:cubicBezTo>
                <a:lnTo>
                  <a:pt x="1574297" y="462337"/>
                </a:lnTo>
                <a:cubicBezTo>
                  <a:pt x="1581147" y="469187"/>
                  <a:pt x="1586786" y="477513"/>
                  <a:pt x="1594846" y="482886"/>
                </a:cubicBezTo>
                <a:cubicBezTo>
                  <a:pt x="1605120" y="489735"/>
                  <a:pt x="1616375" y="495303"/>
                  <a:pt x="1625668" y="503434"/>
                </a:cubicBezTo>
                <a:cubicBezTo>
                  <a:pt x="1698319" y="567003"/>
                  <a:pt x="1647973" y="545116"/>
                  <a:pt x="1707861" y="565079"/>
                </a:cubicBezTo>
                <a:cubicBezTo>
                  <a:pt x="1745873" y="603089"/>
                  <a:pt x="1720351" y="580254"/>
                  <a:pt x="1790055" y="626724"/>
                </a:cubicBezTo>
                <a:cubicBezTo>
                  <a:pt x="1829888" y="653279"/>
                  <a:pt x="1809163" y="643368"/>
                  <a:pt x="1851700" y="657546"/>
                </a:cubicBezTo>
                <a:cubicBezTo>
                  <a:pt x="1870812" y="676659"/>
                  <a:pt x="1877148" y="685682"/>
                  <a:pt x="1903070" y="698643"/>
                </a:cubicBezTo>
                <a:cubicBezTo>
                  <a:pt x="1912757" y="703486"/>
                  <a:pt x="1923619" y="705492"/>
                  <a:pt x="1933893" y="708917"/>
                </a:cubicBezTo>
                <a:cubicBezTo>
                  <a:pt x="1944167" y="715766"/>
                  <a:pt x="1955073" y="721751"/>
                  <a:pt x="1964715" y="729465"/>
                </a:cubicBezTo>
                <a:cubicBezTo>
                  <a:pt x="1972279" y="735516"/>
                  <a:pt x="1976958" y="745030"/>
                  <a:pt x="1985264" y="750014"/>
                </a:cubicBezTo>
                <a:cubicBezTo>
                  <a:pt x="1994550" y="755586"/>
                  <a:pt x="2005812" y="756863"/>
                  <a:pt x="2016086" y="760288"/>
                </a:cubicBezTo>
                <a:cubicBezTo>
                  <a:pt x="2022935" y="770562"/>
                  <a:pt x="2026992" y="783396"/>
                  <a:pt x="2036634" y="791110"/>
                </a:cubicBezTo>
                <a:cubicBezTo>
                  <a:pt x="2045091" y="797875"/>
                  <a:pt x="2059799" y="793726"/>
                  <a:pt x="2067457" y="801384"/>
                </a:cubicBezTo>
                <a:cubicBezTo>
                  <a:pt x="2149892" y="883818"/>
                  <a:pt x="2069632" y="850054"/>
                  <a:pt x="2139376" y="873304"/>
                </a:cubicBezTo>
                <a:cubicBezTo>
                  <a:pt x="2152615" y="890955"/>
                  <a:pt x="2178724" y="924182"/>
                  <a:pt x="2190747" y="945223"/>
                </a:cubicBezTo>
                <a:cubicBezTo>
                  <a:pt x="2211061" y="980773"/>
                  <a:pt x="2210042" y="982561"/>
                  <a:pt x="2221569" y="1017142"/>
                </a:cubicBezTo>
                <a:cubicBezTo>
                  <a:pt x="2218144" y="1075362"/>
                  <a:pt x="2219946" y="1134127"/>
                  <a:pt x="2211295" y="1191802"/>
                </a:cubicBezTo>
                <a:cubicBezTo>
                  <a:pt x="2207794" y="1215141"/>
                  <a:pt x="2163814" y="1245353"/>
                  <a:pt x="2149650" y="1253447"/>
                </a:cubicBezTo>
                <a:cubicBezTo>
                  <a:pt x="2140247" y="1258820"/>
                  <a:pt x="2128514" y="1258879"/>
                  <a:pt x="2118828" y="1263722"/>
                </a:cubicBezTo>
                <a:cubicBezTo>
                  <a:pt x="2107784" y="1269244"/>
                  <a:pt x="2099050" y="1278748"/>
                  <a:pt x="2088005" y="1284270"/>
                </a:cubicBezTo>
                <a:cubicBezTo>
                  <a:pt x="2078319" y="1289113"/>
                  <a:pt x="2067631" y="1291695"/>
                  <a:pt x="2057183" y="1294544"/>
                </a:cubicBezTo>
                <a:cubicBezTo>
                  <a:pt x="1976724" y="1316487"/>
                  <a:pt x="1986660" y="1313147"/>
                  <a:pt x="1913345" y="1325366"/>
                </a:cubicBezTo>
                <a:cubicBezTo>
                  <a:pt x="1766868" y="1374193"/>
                  <a:pt x="1919284" y="1325138"/>
                  <a:pt x="1810603" y="1356189"/>
                </a:cubicBezTo>
                <a:cubicBezTo>
                  <a:pt x="1800190" y="1359164"/>
                  <a:pt x="1790436" y="1364526"/>
                  <a:pt x="1779781" y="1366463"/>
                </a:cubicBezTo>
                <a:cubicBezTo>
                  <a:pt x="1752615" y="1371402"/>
                  <a:pt x="1724921" y="1372832"/>
                  <a:pt x="1697587" y="1376737"/>
                </a:cubicBezTo>
                <a:cubicBezTo>
                  <a:pt x="1524768" y="1401425"/>
                  <a:pt x="1783180" y="1380609"/>
                  <a:pt x="1399637" y="1397286"/>
                </a:cubicBezTo>
                <a:cubicBezTo>
                  <a:pt x="1310594" y="1393861"/>
                  <a:pt x="1221420" y="1392939"/>
                  <a:pt x="1132509" y="1387011"/>
                </a:cubicBezTo>
                <a:cubicBezTo>
                  <a:pt x="1089743" y="1384160"/>
                  <a:pt x="1089736" y="1370972"/>
                  <a:pt x="1050315" y="1356189"/>
                </a:cubicBezTo>
                <a:cubicBezTo>
                  <a:pt x="1037094" y="1351231"/>
                  <a:pt x="1022744" y="1349973"/>
                  <a:pt x="1009219" y="1345915"/>
                </a:cubicBezTo>
                <a:cubicBezTo>
                  <a:pt x="988473" y="1339691"/>
                  <a:pt x="968587" y="1330619"/>
                  <a:pt x="947574" y="1325366"/>
                </a:cubicBezTo>
                <a:cubicBezTo>
                  <a:pt x="920176" y="1318517"/>
                  <a:pt x="892173" y="1313748"/>
                  <a:pt x="865381" y="1304818"/>
                </a:cubicBezTo>
                <a:lnTo>
                  <a:pt x="803736" y="1284270"/>
                </a:lnTo>
                <a:cubicBezTo>
                  <a:pt x="796886" y="1277421"/>
                  <a:pt x="791851" y="1268054"/>
                  <a:pt x="783187" y="1263722"/>
                </a:cubicBezTo>
                <a:cubicBezTo>
                  <a:pt x="770557" y="1257407"/>
                  <a:pt x="755312" y="1258405"/>
                  <a:pt x="742091" y="1253447"/>
                </a:cubicBezTo>
                <a:cubicBezTo>
                  <a:pt x="727750" y="1248069"/>
                  <a:pt x="715072" y="1238932"/>
                  <a:pt x="700994" y="1232899"/>
                </a:cubicBezTo>
                <a:cubicBezTo>
                  <a:pt x="691040" y="1228633"/>
                  <a:pt x="679639" y="1227884"/>
                  <a:pt x="670172" y="1222625"/>
                </a:cubicBezTo>
                <a:cubicBezTo>
                  <a:pt x="648584" y="1210631"/>
                  <a:pt x="625990" y="1198990"/>
                  <a:pt x="608527" y="1181528"/>
                </a:cubicBezTo>
                <a:cubicBezTo>
                  <a:pt x="601677" y="1174679"/>
                  <a:pt x="596284" y="1165964"/>
                  <a:pt x="587978" y="1160980"/>
                </a:cubicBezTo>
                <a:cubicBezTo>
                  <a:pt x="578692" y="1155408"/>
                  <a:pt x="567430" y="1154131"/>
                  <a:pt x="557156" y="1150706"/>
                </a:cubicBezTo>
                <a:cubicBezTo>
                  <a:pt x="543457" y="1137007"/>
                  <a:pt x="522185" y="1127988"/>
                  <a:pt x="516059" y="1109609"/>
                </a:cubicBezTo>
                <a:cubicBezTo>
                  <a:pt x="506702" y="1081538"/>
                  <a:pt x="493860" y="1033323"/>
                  <a:pt x="474963" y="1006868"/>
                </a:cubicBezTo>
                <a:cubicBezTo>
                  <a:pt x="466518" y="995044"/>
                  <a:pt x="453442" y="987207"/>
                  <a:pt x="444140" y="976045"/>
                </a:cubicBezTo>
                <a:cubicBezTo>
                  <a:pt x="436235" y="966559"/>
                  <a:pt x="433234" y="952937"/>
                  <a:pt x="423592" y="945223"/>
                </a:cubicBezTo>
                <a:cubicBezTo>
                  <a:pt x="415135" y="938457"/>
                  <a:pt x="402456" y="939791"/>
                  <a:pt x="392769" y="934948"/>
                </a:cubicBezTo>
                <a:cubicBezTo>
                  <a:pt x="381725" y="929426"/>
                  <a:pt x="374199" y="915932"/>
                  <a:pt x="361947" y="914400"/>
                </a:cubicBezTo>
                <a:cubicBezTo>
                  <a:pt x="290502" y="905470"/>
                  <a:pt x="218109" y="907551"/>
                  <a:pt x="146190" y="904126"/>
                </a:cubicBezTo>
                <a:cubicBezTo>
                  <a:pt x="94120" y="852059"/>
                  <a:pt x="161509" y="913319"/>
                  <a:pt x="94819" y="873304"/>
                </a:cubicBezTo>
                <a:cubicBezTo>
                  <a:pt x="74245" y="860959"/>
                  <a:pt x="68546" y="839227"/>
                  <a:pt x="53722" y="821933"/>
                </a:cubicBezTo>
                <a:cubicBezTo>
                  <a:pt x="41114" y="807224"/>
                  <a:pt x="12625" y="780836"/>
                  <a:pt x="12625" y="780836"/>
                </a:cubicBezTo>
                <a:cubicBezTo>
                  <a:pt x="-5255" y="709315"/>
                  <a:pt x="-3129" y="736996"/>
                  <a:pt x="12625" y="626724"/>
                </a:cubicBezTo>
                <a:cubicBezTo>
                  <a:pt x="14157" y="616003"/>
                  <a:pt x="16134" y="604358"/>
                  <a:pt x="22900" y="595901"/>
                </a:cubicBezTo>
                <a:cubicBezTo>
                  <a:pt x="30614" y="586259"/>
                  <a:pt x="43448" y="582202"/>
                  <a:pt x="53722" y="575353"/>
                </a:cubicBezTo>
                <a:cubicBezTo>
                  <a:pt x="60571" y="565079"/>
                  <a:pt x="66556" y="554173"/>
                  <a:pt x="74270" y="544531"/>
                </a:cubicBezTo>
                <a:cubicBezTo>
                  <a:pt x="80321" y="536967"/>
                  <a:pt x="89835" y="532288"/>
                  <a:pt x="94819" y="523982"/>
                </a:cubicBezTo>
                <a:cubicBezTo>
                  <a:pt x="140395" y="448023"/>
                  <a:pt x="63287" y="540279"/>
                  <a:pt x="125641" y="462337"/>
                </a:cubicBezTo>
                <a:cubicBezTo>
                  <a:pt x="153265" y="427807"/>
                  <a:pt x="147338" y="450915"/>
                  <a:pt x="187286" y="410966"/>
                </a:cubicBezTo>
                <a:cubicBezTo>
                  <a:pt x="233757" y="364495"/>
                  <a:pt x="178653" y="389871"/>
                  <a:pt x="238657" y="369870"/>
                </a:cubicBezTo>
                <a:cubicBezTo>
                  <a:pt x="248931" y="359596"/>
                  <a:pt x="258317" y="348349"/>
                  <a:pt x="269479" y="339047"/>
                </a:cubicBezTo>
                <a:cubicBezTo>
                  <a:pt x="291260" y="320896"/>
                  <a:pt x="316279" y="310511"/>
                  <a:pt x="341399" y="297951"/>
                </a:cubicBezTo>
                <a:cubicBezTo>
                  <a:pt x="348248" y="291101"/>
                  <a:pt x="353641" y="282386"/>
                  <a:pt x="361947" y="277402"/>
                </a:cubicBezTo>
                <a:cubicBezTo>
                  <a:pt x="426547" y="238641"/>
                  <a:pt x="360158" y="320288"/>
                  <a:pt x="454414" y="226032"/>
                </a:cubicBezTo>
                <a:cubicBezTo>
                  <a:pt x="514516" y="165930"/>
                  <a:pt x="485635" y="188094"/>
                  <a:pt x="536608" y="154113"/>
                </a:cubicBezTo>
                <a:cubicBezTo>
                  <a:pt x="540033" y="143839"/>
                  <a:pt x="542039" y="132977"/>
                  <a:pt x="546882" y="123290"/>
                </a:cubicBezTo>
                <a:cubicBezTo>
                  <a:pt x="559842" y="97370"/>
                  <a:pt x="568867" y="91031"/>
                  <a:pt x="587978" y="71919"/>
                </a:cubicBezTo>
                <a:cubicBezTo>
                  <a:pt x="591403" y="61645"/>
                  <a:pt x="589439" y="47392"/>
                  <a:pt x="598252" y="41097"/>
                </a:cubicBezTo>
                <a:cubicBezTo>
                  <a:pt x="620931" y="24897"/>
                  <a:pt x="695015" y="13590"/>
                  <a:pt x="721542" y="10274"/>
                </a:cubicBezTo>
                <a:cubicBezTo>
                  <a:pt x="728339" y="9424"/>
                  <a:pt x="735241" y="10274"/>
                  <a:pt x="742091" y="10274"/>
                </a:cubicBezTo>
              </a:path>
            </a:pathLst>
          </a:cu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олилиния 33"/>
          <p:cNvSpPr/>
          <p:nvPr/>
        </p:nvSpPr>
        <p:spPr>
          <a:xfrm flipH="1">
            <a:off x="5120640" y="5301464"/>
            <a:ext cx="88358" cy="45719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олилиния 34"/>
          <p:cNvSpPr/>
          <p:nvPr/>
        </p:nvSpPr>
        <p:spPr>
          <a:xfrm>
            <a:off x="5085708" y="5300715"/>
            <a:ext cx="113016" cy="31573"/>
          </a:xfrm>
          <a:custGeom>
            <a:avLst/>
            <a:gdLst>
              <a:gd name="connsiteX0" fmla="*/ 0 w 113016"/>
              <a:gd name="connsiteY0" fmla="*/ 31573 h 31573"/>
              <a:gd name="connsiteX1" fmla="*/ 82193 w 113016"/>
              <a:gd name="connsiteY1" fmla="*/ 750 h 31573"/>
              <a:gd name="connsiteX2" fmla="*/ 113016 w 113016"/>
              <a:gd name="connsiteY2" fmla="*/ 750 h 31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016" h="31573">
                <a:moveTo>
                  <a:pt x="0" y="31573"/>
                </a:moveTo>
                <a:cubicBezTo>
                  <a:pt x="2654" y="30512"/>
                  <a:pt x="68386" y="3051"/>
                  <a:pt x="82193" y="750"/>
                </a:cubicBezTo>
                <a:cubicBezTo>
                  <a:pt x="92328" y="-939"/>
                  <a:pt x="102742" y="750"/>
                  <a:pt x="113016" y="750"/>
                </a:cubicBezTo>
              </a:path>
            </a:pathLst>
          </a:cu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олилиния 19"/>
          <p:cNvSpPr/>
          <p:nvPr/>
        </p:nvSpPr>
        <p:spPr>
          <a:xfrm>
            <a:off x="4191856" y="1139258"/>
            <a:ext cx="2404153" cy="1645039"/>
          </a:xfrm>
          <a:custGeom>
            <a:avLst/>
            <a:gdLst>
              <a:gd name="connsiteX0" fmla="*/ 1171254 w 2404153"/>
              <a:gd name="connsiteY0" fmla="*/ 52544 h 1645039"/>
              <a:gd name="connsiteX1" fmla="*/ 1222625 w 2404153"/>
              <a:gd name="connsiteY1" fmla="*/ 31996 h 1645039"/>
              <a:gd name="connsiteX2" fmla="*/ 1263722 w 2404153"/>
              <a:gd name="connsiteY2" fmla="*/ 42270 h 1645039"/>
              <a:gd name="connsiteX3" fmla="*/ 1325366 w 2404153"/>
              <a:gd name="connsiteY3" fmla="*/ 62818 h 1645039"/>
              <a:gd name="connsiteX4" fmla="*/ 1387011 w 2404153"/>
              <a:gd name="connsiteY4" fmla="*/ 83367 h 1645039"/>
              <a:gd name="connsiteX5" fmla="*/ 1417834 w 2404153"/>
              <a:gd name="connsiteY5" fmla="*/ 93641 h 1645039"/>
              <a:gd name="connsiteX6" fmla="*/ 1438382 w 2404153"/>
              <a:gd name="connsiteY6" fmla="*/ 124463 h 1645039"/>
              <a:gd name="connsiteX7" fmla="*/ 1469205 w 2404153"/>
              <a:gd name="connsiteY7" fmla="*/ 134738 h 1645039"/>
              <a:gd name="connsiteX8" fmla="*/ 1530850 w 2404153"/>
              <a:gd name="connsiteY8" fmla="*/ 165560 h 1645039"/>
              <a:gd name="connsiteX9" fmla="*/ 1561672 w 2404153"/>
              <a:gd name="connsiteY9" fmla="*/ 196382 h 1645039"/>
              <a:gd name="connsiteX10" fmla="*/ 1623317 w 2404153"/>
              <a:gd name="connsiteY10" fmla="*/ 216931 h 1645039"/>
              <a:gd name="connsiteX11" fmla="*/ 1684962 w 2404153"/>
              <a:gd name="connsiteY11" fmla="*/ 258027 h 1645039"/>
              <a:gd name="connsiteX12" fmla="*/ 1746607 w 2404153"/>
              <a:gd name="connsiteY12" fmla="*/ 288850 h 1645039"/>
              <a:gd name="connsiteX13" fmla="*/ 1787704 w 2404153"/>
              <a:gd name="connsiteY13" fmla="*/ 278576 h 1645039"/>
              <a:gd name="connsiteX14" fmla="*/ 1859623 w 2404153"/>
              <a:gd name="connsiteY14" fmla="*/ 258027 h 1645039"/>
              <a:gd name="connsiteX15" fmla="*/ 2075380 w 2404153"/>
              <a:gd name="connsiteY15" fmla="*/ 268302 h 1645039"/>
              <a:gd name="connsiteX16" fmla="*/ 2137025 w 2404153"/>
              <a:gd name="connsiteY16" fmla="*/ 288850 h 1645039"/>
              <a:gd name="connsiteX17" fmla="*/ 2167847 w 2404153"/>
              <a:gd name="connsiteY17" fmla="*/ 299124 h 1645039"/>
              <a:gd name="connsiteX18" fmla="*/ 2219218 w 2404153"/>
              <a:gd name="connsiteY18" fmla="*/ 329946 h 1645039"/>
              <a:gd name="connsiteX19" fmla="*/ 2291137 w 2404153"/>
              <a:gd name="connsiteY19" fmla="*/ 381317 h 1645039"/>
              <a:gd name="connsiteX20" fmla="*/ 2321960 w 2404153"/>
              <a:gd name="connsiteY20" fmla="*/ 432688 h 1645039"/>
              <a:gd name="connsiteX21" fmla="*/ 2383605 w 2404153"/>
              <a:gd name="connsiteY21" fmla="*/ 555978 h 1645039"/>
              <a:gd name="connsiteX22" fmla="*/ 2393879 w 2404153"/>
              <a:gd name="connsiteY22" fmla="*/ 586800 h 1645039"/>
              <a:gd name="connsiteX23" fmla="*/ 2404153 w 2404153"/>
              <a:gd name="connsiteY23" fmla="*/ 617623 h 1645039"/>
              <a:gd name="connsiteX24" fmla="*/ 2393879 w 2404153"/>
              <a:gd name="connsiteY24" fmla="*/ 843654 h 1645039"/>
              <a:gd name="connsiteX25" fmla="*/ 2363056 w 2404153"/>
              <a:gd name="connsiteY25" fmla="*/ 977218 h 1645039"/>
              <a:gd name="connsiteX26" fmla="*/ 2321960 w 2404153"/>
              <a:gd name="connsiteY26" fmla="*/ 1038863 h 1645039"/>
              <a:gd name="connsiteX27" fmla="*/ 2219218 w 2404153"/>
              <a:gd name="connsiteY27" fmla="*/ 1100508 h 1645039"/>
              <a:gd name="connsiteX28" fmla="*/ 2157573 w 2404153"/>
              <a:gd name="connsiteY28" fmla="*/ 1121057 h 1645039"/>
              <a:gd name="connsiteX29" fmla="*/ 2126751 w 2404153"/>
              <a:gd name="connsiteY29" fmla="*/ 1131331 h 1645039"/>
              <a:gd name="connsiteX30" fmla="*/ 2044557 w 2404153"/>
              <a:gd name="connsiteY30" fmla="*/ 1151879 h 1645039"/>
              <a:gd name="connsiteX31" fmla="*/ 1941816 w 2404153"/>
              <a:gd name="connsiteY31" fmla="*/ 1182702 h 1645039"/>
              <a:gd name="connsiteX32" fmla="*/ 1910993 w 2404153"/>
              <a:gd name="connsiteY32" fmla="*/ 1203250 h 1645039"/>
              <a:gd name="connsiteX33" fmla="*/ 1880171 w 2404153"/>
              <a:gd name="connsiteY33" fmla="*/ 1254621 h 1645039"/>
              <a:gd name="connsiteX34" fmla="*/ 1849348 w 2404153"/>
              <a:gd name="connsiteY34" fmla="*/ 1305991 h 1645039"/>
              <a:gd name="connsiteX35" fmla="*/ 1839074 w 2404153"/>
              <a:gd name="connsiteY35" fmla="*/ 1336814 h 1645039"/>
              <a:gd name="connsiteX36" fmla="*/ 1746607 w 2404153"/>
              <a:gd name="connsiteY36" fmla="*/ 1408733 h 1645039"/>
              <a:gd name="connsiteX37" fmla="*/ 1715784 w 2404153"/>
              <a:gd name="connsiteY37" fmla="*/ 1429281 h 1645039"/>
              <a:gd name="connsiteX38" fmla="*/ 1695236 w 2404153"/>
              <a:gd name="connsiteY38" fmla="*/ 1449830 h 1645039"/>
              <a:gd name="connsiteX39" fmla="*/ 1674688 w 2404153"/>
              <a:gd name="connsiteY39" fmla="*/ 1480652 h 1645039"/>
              <a:gd name="connsiteX40" fmla="*/ 1643865 w 2404153"/>
              <a:gd name="connsiteY40" fmla="*/ 1501200 h 1645039"/>
              <a:gd name="connsiteX41" fmla="*/ 1623317 w 2404153"/>
              <a:gd name="connsiteY41" fmla="*/ 1532023 h 1645039"/>
              <a:gd name="connsiteX42" fmla="*/ 1613043 w 2404153"/>
              <a:gd name="connsiteY42" fmla="*/ 1562845 h 1645039"/>
              <a:gd name="connsiteX43" fmla="*/ 1489753 w 2404153"/>
              <a:gd name="connsiteY43" fmla="*/ 1624490 h 1645039"/>
              <a:gd name="connsiteX44" fmla="*/ 1448656 w 2404153"/>
              <a:gd name="connsiteY44" fmla="*/ 1634764 h 1645039"/>
              <a:gd name="connsiteX45" fmla="*/ 1417834 w 2404153"/>
              <a:gd name="connsiteY45" fmla="*/ 1645039 h 1645039"/>
              <a:gd name="connsiteX46" fmla="*/ 1212351 w 2404153"/>
              <a:gd name="connsiteY46" fmla="*/ 1634764 h 1645039"/>
              <a:gd name="connsiteX47" fmla="*/ 1099335 w 2404153"/>
              <a:gd name="connsiteY47" fmla="*/ 1614216 h 1645039"/>
              <a:gd name="connsiteX48" fmla="*/ 1047964 w 2404153"/>
              <a:gd name="connsiteY48" fmla="*/ 1603942 h 1645039"/>
              <a:gd name="connsiteX49" fmla="*/ 1006868 w 2404153"/>
              <a:gd name="connsiteY49" fmla="*/ 1593668 h 1645039"/>
              <a:gd name="connsiteX50" fmla="*/ 883578 w 2404153"/>
              <a:gd name="connsiteY50" fmla="*/ 1562845 h 1645039"/>
              <a:gd name="connsiteX51" fmla="*/ 821933 w 2404153"/>
              <a:gd name="connsiteY51" fmla="*/ 1542297 h 1645039"/>
              <a:gd name="connsiteX52" fmla="*/ 791110 w 2404153"/>
              <a:gd name="connsiteY52" fmla="*/ 1521749 h 1645039"/>
              <a:gd name="connsiteX53" fmla="*/ 739740 w 2404153"/>
              <a:gd name="connsiteY53" fmla="*/ 1480652 h 1645039"/>
              <a:gd name="connsiteX54" fmla="*/ 719191 w 2404153"/>
              <a:gd name="connsiteY54" fmla="*/ 1449830 h 1645039"/>
              <a:gd name="connsiteX55" fmla="*/ 698643 w 2404153"/>
              <a:gd name="connsiteY55" fmla="*/ 1429281 h 1645039"/>
              <a:gd name="connsiteX56" fmla="*/ 678095 w 2404153"/>
              <a:gd name="connsiteY56" fmla="*/ 1367636 h 1645039"/>
              <a:gd name="connsiteX57" fmla="*/ 657546 w 2404153"/>
              <a:gd name="connsiteY57" fmla="*/ 1305991 h 1645039"/>
              <a:gd name="connsiteX58" fmla="*/ 647272 w 2404153"/>
              <a:gd name="connsiteY58" fmla="*/ 1275169 h 1645039"/>
              <a:gd name="connsiteX59" fmla="*/ 636998 w 2404153"/>
              <a:gd name="connsiteY59" fmla="*/ 1244346 h 1645039"/>
              <a:gd name="connsiteX60" fmla="*/ 616450 w 2404153"/>
              <a:gd name="connsiteY60" fmla="*/ 1213524 h 1645039"/>
              <a:gd name="connsiteX61" fmla="*/ 575353 w 2404153"/>
              <a:gd name="connsiteY61" fmla="*/ 1172427 h 1645039"/>
              <a:gd name="connsiteX62" fmla="*/ 554805 w 2404153"/>
              <a:gd name="connsiteY62" fmla="*/ 1141605 h 1645039"/>
              <a:gd name="connsiteX63" fmla="*/ 513708 w 2404153"/>
              <a:gd name="connsiteY63" fmla="*/ 1100508 h 1645039"/>
              <a:gd name="connsiteX64" fmla="*/ 472611 w 2404153"/>
              <a:gd name="connsiteY64" fmla="*/ 1038863 h 1645039"/>
              <a:gd name="connsiteX65" fmla="*/ 421241 w 2404153"/>
              <a:gd name="connsiteY65" fmla="*/ 966944 h 1645039"/>
              <a:gd name="connsiteX66" fmla="*/ 400692 w 2404153"/>
              <a:gd name="connsiteY66" fmla="*/ 946396 h 1645039"/>
              <a:gd name="connsiteX67" fmla="*/ 380144 w 2404153"/>
              <a:gd name="connsiteY67" fmla="*/ 915573 h 1645039"/>
              <a:gd name="connsiteX68" fmla="*/ 297951 w 2404153"/>
              <a:gd name="connsiteY68" fmla="*/ 843654 h 1645039"/>
              <a:gd name="connsiteX69" fmla="*/ 246580 w 2404153"/>
              <a:gd name="connsiteY69" fmla="*/ 792284 h 1645039"/>
              <a:gd name="connsiteX70" fmla="*/ 184935 w 2404153"/>
              <a:gd name="connsiteY70" fmla="*/ 751187 h 1645039"/>
              <a:gd name="connsiteX71" fmla="*/ 123290 w 2404153"/>
              <a:gd name="connsiteY71" fmla="*/ 710090 h 1645039"/>
              <a:gd name="connsiteX72" fmla="*/ 102742 w 2404153"/>
              <a:gd name="connsiteY72" fmla="*/ 679268 h 1645039"/>
              <a:gd name="connsiteX73" fmla="*/ 51371 w 2404153"/>
              <a:gd name="connsiteY73" fmla="*/ 648445 h 1645039"/>
              <a:gd name="connsiteX74" fmla="*/ 20548 w 2404153"/>
              <a:gd name="connsiteY74" fmla="*/ 586800 h 1645039"/>
              <a:gd name="connsiteX75" fmla="*/ 0 w 2404153"/>
              <a:gd name="connsiteY75" fmla="*/ 555978 h 1645039"/>
              <a:gd name="connsiteX76" fmla="*/ 10274 w 2404153"/>
              <a:gd name="connsiteY76" fmla="*/ 412140 h 1645039"/>
              <a:gd name="connsiteX77" fmla="*/ 20548 w 2404153"/>
              <a:gd name="connsiteY77" fmla="*/ 381317 h 1645039"/>
              <a:gd name="connsiteX78" fmla="*/ 51371 w 2404153"/>
              <a:gd name="connsiteY78" fmla="*/ 360769 h 1645039"/>
              <a:gd name="connsiteX79" fmla="*/ 102742 w 2404153"/>
              <a:gd name="connsiteY79" fmla="*/ 309398 h 1645039"/>
              <a:gd name="connsiteX80" fmla="*/ 143838 w 2404153"/>
              <a:gd name="connsiteY80" fmla="*/ 288850 h 1645039"/>
              <a:gd name="connsiteX81" fmla="*/ 164387 w 2404153"/>
              <a:gd name="connsiteY81" fmla="*/ 268302 h 1645039"/>
              <a:gd name="connsiteX82" fmla="*/ 226032 w 2404153"/>
              <a:gd name="connsiteY82" fmla="*/ 237479 h 1645039"/>
              <a:gd name="connsiteX83" fmla="*/ 503434 w 2404153"/>
              <a:gd name="connsiteY83" fmla="*/ 247753 h 1645039"/>
              <a:gd name="connsiteX84" fmla="*/ 534256 w 2404153"/>
              <a:gd name="connsiteY84" fmla="*/ 258027 h 1645039"/>
              <a:gd name="connsiteX85" fmla="*/ 626724 w 2404153"/>
              <a:gd name="connsiteY85" fmla="*/ 268302 h 1645039"/>
              <a:gd name="connsiteX86" fmla="*/ 750014 w 2404153"/>
              <a:gd name="connsiteY86" fmla="*/ 258027 h 1645039"/>
              <a:gd name="connsiteX87" fmla="*/ 780836 w 2404153"/>
              <a:gd name="connsiteY87" fmla="*/ 247753 h 1645039"/>
              <a:gd name="connsiteX88" fmla="*/ 791110 w 2404153"/>
              <a:gd name="connsiteY88" fmla="*/ 216931 h 1645039"/>
              <a:gd name="connsiteX89" fmla="*/ 811659 w 2404153"/>
              <a:gd name="connsiteY89" fmla="*/ 196382 h 1645039"/>
              <a:gd name="connsiteX90" fmla="*/ 883578 w 2404153"/>
              <a:gd name="connsiteY90" fmla="*/ 155286 h 1645039"/>
              <a:gd name="connsiteX91" fmla="*/ 914400 w 2404153"/>
              <a:gd name="connsiteY91" fmla="*/ 145012 h 1645039"/>
              <a:gd name="connsiteX92" fmla="*/ 965771 w 2404153"/>
              <a:gd name="connsiteY92" fmla="*/ 114189 h 1645039"/>
              <a:gd name="connsiteX93" fmla="*/ 1027416 w 2404153"/>
              <a:gd name="connsiteY93" fmla="*/ 83367 h 1645039"/>
              <a:gd name="connsiteX94" fmla="*/ 1099335 w 2404153"/>
              <a:gd name="connsiteY94" fmla="*/ 31996 h 1645039"/>
              <a:gd name="connsiteX95" fmla="*/ 1119883 w 2404153"/>
              <a:gd name="connsiteY95" fmla="*/ 1173 h 1645039"/>
              <a:gd name="connsiteX96" fmla="*/ 1181528 w 2404153"/>
              <a:gd name="connsiteY96" fmla="*/ 11448 h 1645039"/>
              <a:gd name="connsiteX97" fmla="*/ 1202077 w 2404153"/>
              <a:gd name="connsiteY97" fmla="*/ 11448 h 1645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2404153" h="1645039">
                <a:moveTo>
                  <a:pt x="1171254" y="52544"/>
                </a:moveTo>
                <a:cubicBezTo>
                  <a:pt x="1188378" y="45695"/>
                  <a:pt x="1204295" y="34033"/>
                  <a:pt x="1222625" y="31996"/>
                </a:cubicBezTo>
                <a:cubicBezTo>
                  <a:pt x="1236659" y="30437"/>
                  <a:pt x="1250197" y="38213"/>
                  <a:pt x="1263722" y="42270"/>
                </a:cubicBezTo>
                <a:cubicBezTo>
                  <a:pt x="1284468" y="48494"/>
                  <a:pt x="1304818" y="55969"/>
                  <a:pt x="1325366" y="62818"/>
                </a:cubicBezTo>
                <a:lnTo>
                  <a:pt x="1387011" y="83367"/>
                </a:lnTo>
                <a:lnTo>
                  <a:pt x="1417834" y="93641"/>
                </a:lnTo>
                <a:cubicBezTo>
                  <a:pt x="1424683" y="103915"/>
                  <a:pt x="1428740" y="116749"/>
                  <a:pt x="1438382" y="124463"/>
                </a:cubicBezTo>
                <a:cubicBezTo>
                  <a:pt x="1446839" y="131229"/>
                  <a:pt x="1459518" y="129895"/>
                  <a:pt x="1469205" y="134738"/>
                </a:cubicBezTo>
                <a:cubicBezTo>
                  <a:pt x="1548865" y="174569"/>
                  <a:pt x="1453381" y="139738"/>
                  <a:pt x="1530850" y="165560"/>
                </a:cubicBezTo>
                <a:cubicBezTo>
                  <a:pt x="1541124" y="175834"/>
                  <a:pt x="1548971" y="189326"/>
                  <a:pt x="1561672" y="196382"/>
                </a:cubicBezTo>
                <a:cubicBezTo>
                  <a:pt x="1580606" y="206901"/>
                  <a:pt x="1623317" y="216931"/>
                  <a:pt x="1623317" y="216931"/>
                </a:cubicBezTo>
                <a:cubicBezTo>
                  <a:pt x="1681751" y="275363"/>
                  <a:pt x="1625484" y="228287"/>
                  <a:pt x="1684962" y="258027"/>
                </a:cubicBezTo>
                <a:cubicBezTo>
                  <a:pt x="1764625" y="297860"/>
                  <a:pt x="1669136" y="263027"/>
                  <a:pt x="1746607" y="288850"/>
                </a:cubicBezTo>
                <a:cubicBezTo>
                  <a:pt x="1760306" y="285425"/>
                  <a:pt x="1774127" y="282455"/>
                  <a:pt x="1787704" y="278576"/>
                </a:cubicBezTo>
                <a:cubicBezTo>
                  <a:pt x="1890921" y="249086"/>
                  <a:pt x="1731092" y="290162"/>
                  <a:pt x="1859623" y="258027"/>
                </a:cubicBezTo>
                <a:cubicBezTo>
                  <a:pt x="1931542" y="261452"/>
                  <a:pt x="2003820" y="260351"/>
                  <a:pt x="2075380" y="268302"/>
                </a:cubicBezTo>
                <a:cubicBezTo>
                  <a:pt x="2096907" y="270694"/>
                  <a:pt x="2116477" y="282001"/>
                  <a:pt x="2137025" y="288850"/>
                </a:cubicBezTo>
                <a:lnTo>
                  <a:pt x="2167847" y="299124"/>
                </a:lnTo>
                <a:cubicBezTo>
                  <a:pt x="2243781" y="375054"/>
                  <a:pt x="2125847" y="263252"/>
                  <a:pt x="2219218" y="329946"/>
                </a:cubicBezTo>
                <a:cubicBezTo>
                  <a:pt x="2304538" y="390889"/>
                  <a:pt x="2221496" y="358103"/>
                  <a:pt x="2291137" y="381317"/>
                </a:cubicBezTo>
                <a:cubicBezTo>
                  <a:pt x="2337238" y="427418"/>
                  <a:pt x="2288618" y="372671"/>
                  <a:pt x="2321960" y="432688"/>
                </a:cubicBezTo>
                <a:cubicBezTo>
                  <a:pt x="2388348" y="552188"/>
                  <a:pt x="2343601" y="435969"/>
                  <a:pt x="2383605" y="555978"/>
                </a:cubicBezTo>
                <a:lnTo>
                  <a:pt x="2393879" y="586800"/>
                </a:lnTo>
                <a:lnTo>
                  <a:pt x="2404153" y="617623"/>
                </a:lnTo>
                <a:cubicBezTo>
                  <a:pt x="2400728" y="692967"/>
                  <a:pt x="2399068" y="768411"/>
                  <a:pt x="2393879" y="843654"/>
                </a:cubicBezTo>
                <a:cubicBezTo>
                  <a:pt x="2391875" y="872715"/>
                  <a:pt x="2381127" y="950112"/>
                  <a:pt x="2363056" y="977218"/>
                </a:cubicBezTo>
                <a:cubicBezTo>
                  <a:pt x="2349357" y="997766"/>
                  <a:pt x="2342508" y="1025164"/>
                  <a:pt x="2321960" y="1038863"/>
                </a:cubicBezTo>
                <a:cubicBezTo>
                  <a:pt x="2285772" y="1062988"/>
                  <a:pt x="2258713" y="1084710"/>
                  <a:pt x="2219218" y="1100508"/>
                </a:cubicBezTo>
                <a:cubicBezTo>
                  <a:pt x="2199107" y="1108552"/>
                  <a:pt x="2178121" y="1114207"/>
                  <a:pt x="2157573" y="1121057"/>
                </a:cubicBezTo>
                <a:cubicBezTo>
                  <a:pt x="2147299" y="1124482"/>
                  <a:pt x="2137370" y="1129207"/>
                  <a:pt x="2126751" y="1131331"/>
                </a:cubicBezTo>
                <a:cubicBezTo>
                  <a:pt x="2022315" y="1152218"/>
                  <a:pt x="2118271" y="1130818"/>
                  <a:pt x="2044557" y="1151879"/>
                </a:cubicBezTo>
                <a:cubicBezTo>
                  <a:pt x="2019428" y="1159059"/>
                  <a:pt x="1960131" y="1170493"/>
                  <a:pt x="1941816" y="1182702"/>
                </a:cubicBezTo>
                <a:lnTo>
                  <a:pt x="1910993" y="1203250"/>
                </a:lnTo>
                <a:cubicBezTo>
                  <a:pt x="1881889" y="1290563"/>
                  <a:pt x="1922479" y="1184106"/>
                  <a:pt x="1880171" y="1254621"/>
                </a:cubicBezTo>
                <a:cubicBezTo>
                  <a:pt x="1840163" y="1321302"/>
                  <a:pt x="1901410" y="1253931"/>
                  <a:pt x="1849348" y="1305991"/>
                </a:cubicBezTo>
                <a:cubicBezTo>
                  <a:pt x="1845923" y="1316265"/>
                  <a:pt x="1845081" y="1327803"/>
                  <a:pt x="1839074" y="1336814"/>
                </a:cubicBezTo>
                <a:cubicBezTo>
                  <a:pt x="1819761" y="1365784"/>
                  <a:pt x="1771098" y="1392406"/>
                  <a:pt x="1746607" y="1408733"/>
                </a:cubicBezTo>
                <a:cubicBezTo>
                  <a:pt x="1736333" y="1415582"/>
                  <a:pt x="1724515" y="1420549"/>
                  <a:pt x="1715784" y="1429281"/>
                </a:cubicBezTo>
                <a:cubicBezTo>
                  <a:pt x="1708935" y="1436131"/>
                  <a:pt x="1701287" y="1442266"/>
                  <a:pt x="1695236" y="1449830"/>
                </a:cubicBezTo>
                <a:cubicBezTo>
                  <a:pt x="1687522" y="1459472"/>
                  <a:pt x="1683419" y="1471921"/>
                  <a:pt x="1674688" y="1480652"/>
                </a:cubicBezTo>
                <a:cubicBezTo>
                  <a:pt x="1665956" y="1489383"/>
                  <a:pt x="1654139" y="1494351"/>
                  <a:pt x="1643865" y="1501200"/>
                </a:cubicBezTo>
                <a:cubicBezTo>
                  <a:pt x="1637016" y="1511474"/>
                  <a:pt x="1628839" y="1520978"/>
                  <a:pt x="1623317" y="1532023"/>
                </a:cubicBezTo>
                <a:cubicBezTo>
                  <a:pt x="1618474" y="1541709"/>
                  <a:pt x="1620701" y="1555187"/>
                  <a:pt x="1613043" y="1562845"/>
                </a:cubicBezTo>
                <a:cubicBezTo>
                  <a:pt x="1579560" y="1596328"/>
                  <a:pt x="1534321" y="1613348"/>
                  <a:pt x="1489753" y="1624490"/>
                </a:cubicBezTo>
                <a:cubicBezTo>
                  <a:pt x="1476054" y="1627915"/>
                  <a:pt x="1462233" y="1630885"/>
                  <a:pt x="1448656" y="1634764"/>
                </a:cubicBezTo>
                <a:cubicBezTo>
                  <a:pt x="1438243" y="1637739"/>
                  <a:pt x="1428108" y="1641614"/>
                  <a:pt x="1417834" y="1645039"/>
                </a:cubicBezTo>
                <a:cubicBezTo>
                  <a:pt x="1349340" y="1641614"/>
                  <a:pt x="1280744" y="1639830"/>
                  <a:pt x="1212351" y="1634764"/>
                </a:cubicBezTo>
                <a:cubicBezTo>
                  <a:pt x="1145564" y="1629817"/>
                  <a:pt x="1152782" y="1626093"/>
                  <a:pt x="1099335" y="1614216"/>
                </a:cubicBezTo>
                <a:cubicBezTo>
                  <a:pt x="1082288" y="1610428"/>
                  <a:pt x="1065011" y="1607730"/>
                  <a:pt x="1047964" y="1603942"/>
                </a:cubicBezTo>
                <a:cubicBezTo>
                  <a:pt x="1034180" y="1600879"/>
                  <a:pt x="1020714" y="1596437"/>
                  <a:pt x="1006868" y="1593668"/>
                </a:cubicBezTo>
                <a:cubicBezTo>
                  <a:pt x="903101" y="1572915"/>
                  <a:pt x="986567" y="1597175"/>
                  <a:pt x="883578" y="1562845"/>
                </a:cubicBezTo>
                <a:cubicBezTo>
                  <a:pt x="883577" y="1562845"/>
                  <a:pt x="821934" y="1542298"/>
                  <a:pt x="821933" y="1542297"/>
                </a:cubicBezTo>
                <a:cubicBezTo>
                  <a:pt x="811659" y="1535448"/>
                  <a:pt x="800752" y="1529463"/>
                  <a:pt x="791110" y="1521749"/>
                </a:cubicBezTo>
                <a:cubicBezTo>
                  <a:pt x="717904" y="1463184"/>
                  <a:pt x="834617" y="1543903"/>
                  <a:pt x="739740" y="1480652"/>
                </a:cubicBezTo>
                <a:cubicBezTo>
                  <a:pt x="732890" y="1470378"/>
                  <a:pt x="726905" y="1459472"/>
                  <a:pt x="719191" y="1449830"/>
                </a:cubicBezTo>
                <a:cubicBezTo>
                  <a:pt x="713140" y="1442266"/>
                  <a:pt x="702975" y="1437945"/>
                  <a:pt x="698643" y="1429281"/>
                </a:cubicBezTo>
                <a:cubicBezTo>
                  <a:pt x="688957" y="1409908"/>
                  <a:pt x="684945" y="1388184"/>
                  <a:pt x="678095" y="1367636"/>
                </a:cubicBezTo>
                <a:lnTo>
                  <a:pt x="657546" y="1305991"/>
                </a:lnTo>
                <a:lnTo>
                  <a:pt x="647272" y="1275169"/>
                </a:lnTo>
                <a:cubicBezTo>
                  <a:pt x="643847" y="1264895"/>
                  <a:pt x="643005" y="1253357"/>
                  <a:pt x="636998" y="1244346"/>
                </a:cubicBezTo>
                <a:cubicBezTo>
                  <a:pt x="630149" y="1234072"/>
                  <a:pt x="624486" y="1222899"/>
                  <a:pt x="616450" y="1213524"/>
                </a:cubicBezTo>
                <a:cubicBezTo>
                  <a:pt x="603842" y="1198815"/>
                  <a:pt x="586099" y="1188547"/>
                  <a:pt x="575353" y="1172427"/>
                </a:cubicBezTo>
                <a:cubicBezTo>
                  <a:pt x="568504" y="1162153"/>
                  <a:pt x="562841" y="1150980"/>
                  <a:pt x="554805" y="1141605"/>
                </a:cubicBezTo>
                <a:cubicBezTo>
                  <a:pt x="542197" y="1126896"/>
                  <a:pt x="524454" y="1116628"/>
                  <a:pt x="513708" y="1100508"/>
                </a:cubicBezTo>
                <a:lnTo>
                  <a:pt x="472611" y="1038863"/>
                </a:lnTo>
                <a:cubicBezTo>
                  <a:pt x="454820" y="1012176"/>
                  <a:pt x="442476" y="992426"/>
                  <a:pt x="421241" y="966944"/>
                </a:cubicBezTo>
                <a:cubicBezTo>
                  <a:pt x="415040" y="959503"/>
                  <a:pt x="406743" y="953960"/>
                  <a:pt x="400692" y="946396"/>
                </a:cubicBezTo>
                <a:cubicBezTo>
                  <a:pt x="392978" y="936754"/>
                  <a:pt x="388275" y="924866"/>
                  <a:pt x="380144" y="915573"/>
                </a:cubicBezTo>
                <a:cubicBezTo>
                  <a:pt x="274363" y="794681"/>
                  <a:pt x="372213" y="908634"/>
                  <a:pt x="297951" y="843654"/>
                </a:cubicBezTo>
                <a:cubicBezTo>
                  <a:pt x="279726" y="827707"/>
                  <a:pt x="266729" y="805717"/>
                  <a:pt x="246580" y="792284"/>
                </a:cubicBezTo>
                <a:cubicBezTo>
                  <a:pt x="226032" y="778585"/>
                  <a:pt x="202397" y="768650"/>
                  <a:pt x="184935" y="751187"/>
                </a:cubicBezTo>
                <a:cubicBezTo>
                  <a:pt x="146455" y="712706"/>
                  <a:pt x="167897" y="724959"/>
                  <a:pt x="123290" y="710090"/>
                </a:cubicBezTo>
                <a:cubicBezTo>
                  <a:pt x="116441" y="699816"/>
                  <a:pt x="112384" y="686982"/>
                  <a:pt x="102742" y="679268"/>
                </a:cubicBezTo>
                <a:cubicBezTo>
                  <a:pt x="38755" y="628080"/>
                  <a:pt x="101020" y="710507"/>
                  <a:pt x="51371" y="648445"/>
                </a:cubicBezTo>
                <a:cubicBezTo>
                  <a:pt x="12113" y="599372"/>
                  <a:pt x="45869" y="637442"/>
                  <a:pt x="20548" y="586800"/>
                </a:cubicBezTo>
                <a:cubicBezTo>
                  <a:pt x="15026" y="575756"/>
                  <a:pt x="6849" y="566252"/>
                  <a:pt x="0" y="555978"/>
                </a:cubicBezTo>
                <a:cubicBezTo>
                  <a:pt x="3425" y="508032"/>
                  <a:pt x="4658" y="459879"/>
                  <a:pt x="10274" y="412140"/>
                </a:cubicBezTo>
                <a:cubicBezTo>
                  <a:pt x="11539" y="401384"/>
                  <a:pt x="13782" y="389774"/>
                  <a:pt x="20548" y="381317"/>
                </a:cubicBezTo>
                <a:cubicBezTo>
                  <a:pt x="28262" y="371675"/>
                  <a:pt x="42078" y="368900"/>
                  <a:pt x="51371" y="360769"/>
                </a:cubicBezTo>
                <a:cubicBezTo>
                  <a:pt x="69596" y="344822"/>
                  <a:pt x="81082" y="320228"/>
                  <a:pt x="102742" y="309398"/>
                </a:cubicBezTo>
                <a:cubicBezTo>
                  <a:pt x="116441" y="302549"/>
                  <a:pt x="131095" y="297345"/>
                  <a:pt x="143838" y="288850"/>
                </a:cubicBezTo>
                <a:cubicBezTo>
                  <a:pt x="151898" y="283477"/>
                  <a:pt x="156823" y="274353"/>
                  <a:pt x="164387" y="268302"/>
                </a:cubicBezTo>
                <a:cubicBezTo>
                  <a:pt x="192842" y="245538"/>
                  <a:pt x="193474" y="248331"/>
                  <a:pt x="226032" y="237479"/>
                </a:cubicBezTo>
                <a:cubicBezTo>
                  <a:pt x="318499" y="240904"/>
                  <a:pt x="411108" y="241598"/>
                  <a:pt x="503434" y="247753"/>
                </a:cubicBezTo>
                <a:cubicBezTo>
                  <a:pt x="514240" y="248473"/>
                  <a:pt x="523574" y="256247"/>
                  <a:pt x="534256" y="258027"/>
                </a:cubicBezTo>
                <a:cubicBezTo>
                  <a:pt x="564846" y="263126"/>
                  <a:pt x="595901" y="264877"/>
                  <a:pt x="626724" y="268302"/>
                </a:cubicBezTo>
                <a:cubicBezTo>
                  <a:pt x="667821" y="264877"/>
                  <a:pt x="709137" y="263478"/>
                  <a:pt x="750014" y="258027"/>
                </a:cubicBezTo>
                <a:cubicBezTo>
                  <a:pt x="760749" y="256596"/>
                  <a:pt x="773178" y="255411"/>
                  <a:pt x="780836" y="247753"/>
                </a:cubicBezTo>
                <a:cubicBezTo>
                  <a:pt x="788494" y="240095"/>
                  <a:pt x="785538" y="226217"/>
                  <a:pt x="791110" y="216931"/>
                </a:cubicBezTo>
                <a:cubicBezTo>
                  <a:pt x="796094" y="208625"/>
                  <a:pt x="804095" y="202433"/>
                  <a:pt x="811659" y="196382"/>
                </a:cubicBezTo>
                <a:cubicBezTo>
                  <a:pt x="831503" y="180507"/>
                  <a:pt x="860861" y="165022"/>
                  <a:pt x="883578" y="155286"/>
                </a:cubicBezTo>
                <a:cubicBezTo>
                  <a:pt x="893532" y="151020"/>
                  <a:pt x="904126" y="148437"/>
                  <a:pt x="914400" y="145012"/>
                </a:cubicBezTo>
                <a:cubicBezTo>
                  <a:pt x="954534" y="104876"/>
                  <a:pt x="912422" y="140863"/>
                  <a:pt x="965771" y="114189"/>
                </a:cubicBezTo>
                <a:cubicBezTo>
                  <a:pt x="1045439" y="74356"/>
                  <a:pt x="949941" y="109191"/>
                  <a:pt x="1027416" y="83367"/>
                </a:cubicBezTo>
                <a:cubicBezTo>
                  <a:pt x="1076171" y="34612"/>
                  <a:pt x="1050134" y="48396"/>
                  <a:pt x="1099335" y="31996"/>
                </a:cubicBezTo>
                <a:cubicBezTo>
                  <a:pt x="1106184" y="21722"/>
                  <a:pt x="1107904" y="4168"/>
                  <a:pt x="1119883" y="1173"/>
                </a:cubicBezTo>
                <a:cubicBezTo>
                  <a:pt x="1140093" y="-3879"/>
                  <a:pt x="1160857" y="8864"/>
                  <a:pt x="1181528" y="11448"/>
                </a:cubicBezTo>
                <a:cubicBezTo>
                  <a:pt x="1188325" y="12298"/>
                  <a:pt x="1195227" y="11448"/>
                  <a:pt x="1202077" y="11448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272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  <p:bldP spid="23" grpId="0" animBg="1"/>
      <p:bldP spid="31" grpId="0" animBg="1"/>
      <p:bldP spid="33" grpId="0" animBg="1"/>
      <p:bldP spid="35" grpId="0" animBg="1"/>
      <p:bldP spid="2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20040"/>
            <a:ext cx="7300664" cy="588680"/>
          </a:xfrm>
        </p:spPr>
        <p:txBody>
          <a:bodyPr>
            <a:normAutofit fontScale="90000"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занятию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Соедини жёлтой линией маленькие тарелки,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елёной – большие.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щелчку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соединяются тарелки) </a:t>
            </a:r>
            <a:endParaRPr lang="ru-RU" sz="1600" dirty="0"/>
          </a:p>
        </p:txBody>
      </p:sp>
      <p:pic>
        <p:nvPicPr>
          <p:cNvPr id="5122" name="Picture 2" descr="C:\Users\Admin\Pictures\KVADPhoto+\ср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196752"/>
            <a:ext cx="5300008" cy="566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4932040" y="1988840"/>
            <a:ext cx="504056" cy="43204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2987824" y="1988840"/>
            <a:ext cx="504056" cy="43204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411760" y="3429000"/>
            <a:ext cx="0" cy="223224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856411" y="6073175"/>
            <a:ext cx="864096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933519" y="3356992"/>
            <a:ext cx="72008" cy="237626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3014213" y="4121879"/>
            <a:ext cx="252028" cy="432048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4895580" y="5237584"/>
            <a:ext cx="252028" cy="279418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518266" y="5237584"/>
            <a:ext cx="252028" cy="20764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4096033" y="3741550"/>
            <a:ext cx="504056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 flipV="1">
            <a:off x="5344256" y="4173382"/>
            <a:ext cx="237129" cy="423243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0452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Pictures\KVADPhoto+\LastScс р1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076219"/>
            <a:ext cx="4608512" cy="578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Pictures\KVADPhoto+\LastScс р14 — коп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166960"/>
            <a:ext cx="4512872" cy="566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20040"/>
            <a:ext cx="7228656" cy="732696"/>
          </a:xfrm>
        </p:spPr>
        <p:txBody>
          <a:bodyPr>
            <a:normAutofit fontScale="90000"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Задание №1к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занятию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Докрась рисунок и скажи, кто во что одет. Назови цвета. </a:t>
            </a:r>
            <a:r>
              <a:rPr lang="ru-RU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 </a:t>
            </a:r>
            <a:r>
              <a:rPr lang="ru-RU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щелчку </a:t>
            </a:r>
            <a:r>
              <a:rPr lang="ru-RU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появляется раскрашенная картинка) </a:t>
            </a:r>
            <a:endParaRPr lang="ru-RU" sz="1300" dirty="0"/>
          </a:p>
        </p:txBody>
      </p:sp>
    </p:spTree>
    <p:extLst>
      <p:ext uri="{BB962C8B-B14F-4D97-AF65-F5344CB8AC3E}">
        <p14:creationId xmlns:p14="http://schemas.microsoft.com/office/powerpoint/2010/main" val="4046996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20040"/>
            <a:ext cx="7228656" cy="588680"/>
          </a:xfrm>
        </p:spPr>
        <p:txBody>
          <a:bodyPr>
            <a:normAutofit fontScale="90000"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№2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 занятию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Помоги купить мальчику и девочке одежду, соедини линией одежду для мальчика и одежду для девочки. Скажи, кто что купил. </a:t>
            </a:r>
            <a:r>
              <a:rPr lang="ru-RU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щелчку появляются </a:t>
            </a:r>
            <a:r>
              <a:rPr lang="ru-RU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стрелки) </a:t>
            </a:r>
            <a:endParaRPr lang="ru-RU" sz="1600" dirty="0"/>
          </a:p>
        </p:txBody>
      </p:sp>
      <p:pic>
        <p:nvPicPr>
          <p:cNvPr id="4098" name="Picture 2" descr="C:\Users\Admin\Pictures\KVADPhoto+\ср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991" y="1028000"/>
            <a:ext cx="4577993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3707904" y="1772816"/>
            <a:ext cx="1512168" cy="7200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3707904" y="3068960"/>
            <a:ext cx="1656184" cy="28803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3347864" y="3116232"/>
            <a:ext cx="647892" cy="96084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3347864" y="4227572"/>
            <a:ext cx="720080" cy="252028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5220072" y="3825044"/>
            <a:ext cx="288032" cy="80335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 flipV="1">
            <a:off x="3419872" y="5589240"/>
            <a:ext cx="1800200" cy="504056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5396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20040"/>
            <a:ext cx="7228656" cy="588680"/>
          </a:xfrm>
        </p:spPr>
        <p:txBody>
          <a:bodyPr>
            <a:normAutofit fontScale="90000"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№3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 занятию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Рассмотри рисунок. Кто изображён на рисунке? Назови, во что они одеты и раскрась. </a:t>
            </a:r>
            <a:r>
              <a:rPr lang="ru-RU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 </a:t>
            </a:r>
            <a:r>
              <a:rPr lang="ru-RU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щелчку </a:t>
            </a:r>
            <a:r>
              <a:rPr lang="ru-RU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появляется раскрашенная картинка) </a:t>
            </a:r>
            <a:endParaRPr lang="ru-RU" sz="1600" dirty="0"/>
          </a:p>
        </p:txBody>
      </p:sp>
      <p:pic>
        <p:nvPicPr>
          <p:cNvPr id="6146" name="Picture 2" descr="C:\Users\Admin\Pictures\KVADPhoto+\ср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980728"/>
            <a:ext cx="4611812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561" y="980728"/>
            <a:ext cx="4424631" cy="5576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5132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Pictures\KVADPhoto+\ср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908719"/>
            <a:ext cx="4968552" cy="628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283541"/>
            <a:ext cx="865434" cy="916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20040"/>
            <a:ext cx="7228656" cy="588680"/>
          </a:xfrm>
        </p:spPr>
        <p:txBody>
          <a:bodyPr>
            <a:normAutofit fontScale="90000"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Задание №4 к занятию 5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Собери наклейки: одежду – в шкаф, обувь – на полку, со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словами</a:t>
            </a:r>
            <a:r>
              <a:rPr lang="tt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t-RU" sz="1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Платье – в шкаф (...)  Валенки – на полку (...)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 щелчку </a:t>
            </a:r>
            <a:r>
              <a:rPr lang="ru-RU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появляются наклейки) </a:t>
            </a:r>
            <a:endParaRPr lang="ru-RU" sz="1600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531984"/>
            <a:ext cx="828126" cy="77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088" y="2883578"/>
            <a:ext cx="764558" cy="683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705" y="3806608"/>
            <a:ext cx="717213" cy="613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09" y="4736693"/>
            <a:ext cx="662768" cy="613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625" y="1880503"/>
            <a:ext cx="748152" cy="651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7125" y="3742284"/>
            <a:ext cx="522372" cy="567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111" y="1291539"/>
            <a:ext cx="653305" cy="335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1" name="Picture 1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150" y="5798819"/>
            <a:ext cx="674485" cy="457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2875" y="6027358"/>
            <a:ext cx="616807" cy="379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6354" y="4789636"/>
            <a:ext cx="623913" cy="626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8959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28 -0.00671 L 0.13108 -0.00671 C 0.18489 -0.00671 0.25104 0.16227 0.25104 0.29954 L 0.25104 0.60602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79" y="30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7.40741E-7 L 0.2467 0.0416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26" y="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11111E-6 L 0.31146 -0.1067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73" y="-5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48148E-6 L 0.24358 -0.0053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70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33333E-6 L 0.32084 -0.1409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42" y="-7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81481E-6 L 0.32084 -0.0638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42" y="-3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81481E-6 L -0.23611 0.1409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06" y="7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48148E-6 L 2.77778E-7 0.07408 C 2.77778E-7 0.10741 -0.06458 0.14838 -0.11719 0.14838 L -0.2342 0.14838 " pathEditMode="relative" rAng="0" ptsTypes="FfFF">
                                      <p:cBhvr>
                                        <p:cTn id="34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19" y="7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96296E-6 L -0.20261 0.2173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39" y="10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07 -0.01296 L -0.12796 -0.01296 C -0.18993 -0.01296 -0.26563 0.00996 -0.26563 0.02871 L -0.26563 0.07107 " pathEditMode="relative" rAng="0" ptsTypes="FfFF">
                                      <p:cBhvr>
                                        <p:cTn id="42" dur="2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85" y="4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48148E-6 L -0.36024 -0.14398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21" y="-7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20040"/>
            <a:ext cx="7228656" cy="588680"/>
          </a:xfrm>
        </p:spPr>
        <p:txBody>
          <a:bodyPr>
            <a:normAutofit fontScale="90000"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№5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 занятию 7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Скажи, что ты видишь на рисунке. Обведи красным карандашом одежду, а синим  - обувь.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щелчку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обводиться одежда и обувь ) </a:t>
            </a:r>
            <a:endParaRPr lang="ru-RU" sz="1600" dirty="0"/>
          </a:p>
        </p:txBody>
      </p:sp>
      <p:pic>
        <p:nvPicPr>
          <p:cNvPr id="2050" name="Picture 2" descr="C:\Users\Admin\Pictures\KVADPhoto+\Lasср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192" y="1018384"/>
            <a:ext cx="4248472" cy="5686331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олилиния 9"/>
          <p:cNvSpPr/>
          <p:nvPr/>
        </p:nvSpPr>
        <p:spPr>
          <a:xfrm>
            <a:off x="2487168" y="1048512"/>
            <a:ext cx="1901952" cy="1694688"/>
          </a:xfrm>
          <a:custGeom>
            <a:avLst/>
            <a:gdLst>
              <a:gd name="connsiteX0" fmla="*/ 841248 w 1901952"/>
              <a:gd name="connsiteY0" fmla="*/ 12192 h 1694688"/>
              <a:gd name="connsiteX1" fmla="*/ 963168 w 1901952"/>
              <a:gd name="connsiteY1" fmla="*/ 0 h 1694688"/>
              <a:gd name="connsiteX2" fmla="*/ 1231392 w 1901952"/>
              <a:gd name="connsiteY2" fmla="*/ 24384 h 1694688"/>
              <a:gd name="connsiteX3" fmla="*/ 1304544 w 1901952"/>
              <a:gd name="connsiteY3" fmla="*/ 48768 h 1694688"/>
              <a:gd name="connsiteX4" fmla="*/ 1377696 w 1901952"/>
              <a:gd name="connsiteY4" fmla="*/ 97536 h 1694688"/>
              <a:gd name="connsiteX5" fmla="*/ 1402080 w 1901952"/>
              <a:gd name="connsiteY5" fmla="*/ 134112 h 1694688"/>
              <a:gd name="connsiteX6" fmla="*/ 1414272 w 1901952"/>
              <a:gd name="connsiteY6" fmla="*/ 170688 h 1694688"/>
              <a:gd name="connsiteX7" fmla="*/ 1463040 w 1901952"/>
              <a:gd name="connsiteY7" fmla="*/ 243840 h 1694688"/>
              <a:gd name="connsiteX8" fmla="*/ 1487424 w 1901952"/>
              <a:gd name="connsiteY8" fmla="*/ 280416 h 1694688"/>
              <a:gd name="connsiteX9" fmla="*/ 1511808 w 1901952"/>
              <a:gd name="connsiteY9" fmla="*/ 316992 h 1694688"/>
              <a:gd name="connsiteX10" fmla="*/ 1524000 w 1901952"/>
              <a:gd name="connsiteY10" fmla="*/ 353568 h 1694688"/>
              <a:gd name="connsiteX11" fmla="*/ 1560576 w 1901952"/>
              <a:gd name="connsiteY11" fmla="*/ 377952 h 1694688"/>
              <a:gd name="connsiteX12" fmla="*/ 1597152 w 1901952"/>
              <a:gd name="connsiteY12" fmla="*/ 414528 h 1694688"/>
              <a:gd name="connsiteX13" fmla="*/ 1621536 w 1901952"/>
              <a:gd name="connsiteY13" fmla="*/ 451104 h 1694688"/>
              <a:gd name="connsiteX14" fmla="*/ 1694688 w 1901952"/>
              <a:gd name="connsiteY14" fmla="*/ 512064 h 1694688"/>
              <a:gd name="connsiteX15" fmla="*/ 1755648 w 1901952"/>
              <a:gd name="connsiteY15" fmla="*/ 573024 h 1694688"/>
              <a:gd name="connsiteX16" fmla="*/ 1816608 w 1901952"/>
              <a:gd name="connsiteY16" fmla="*/ 633984 h 1694688"/>
              <a:gd name="connsiteX17" fmla="*/ 1840992 w 1901952"/>
              <a:gd name="connsiteY17" fmla="*/ 670560 h 1694688"/>
              <a:gd name="connsiteX18" fmla="*/ 1877568 w 1901952"/>
              <a:gd name="connsiteY18" fmla="*/ 694944 h 1694688"/>
              <a:gd name="connsiteX19" fmla="*/ 1901952 w 1901952"/>
              <a:gd name="connsiteY19" fmla="*/ 768096 h 1694688"/>
              <a:gd name="connsiteX20" fmla="*/ 1889760 w 1901952"/>
              <a:gd name="connsiteY20" fmla="*/ 865632 h 1694688"/>
              <a:gd name="connsiteX21" fmla="*/ 1877568 w 1901952"/>
              <a:gd name="connsiteY21" fmla="*/ 902208 h 1694688"/>
              <a:gd name="connsiteX22" fmla="*/ 1840992 w 1901952"/>
              <a:gd name="connsiteY22" fmla="*/ 926592 h 1694688"/>
              <a:gd name="connsiteX23" fmla="*/ 1743456 w 1901952"/>
              <a:gd name="connsiteY23" fmla="*/ 987552 h 1694688"/>
              <a:gd name="connsiteX24" fmla="*/ 1706880 w 1901952"/>
              <a:gd name="connsiteY24" fmla="*/ 999744 h 1694688"/>
              <a:gd name="connsiteX25" fmla="*/ 1670304 w 1901952"/>
              <a:gd name="connsiteY25" fmla="*/ 1011936 h 1694688"/>
              <a:gd name="connsiteX26" fmla="*/ 1645920 w 1901952"/>
              <a:gd name="connsiteY26" fmla="*/ 1048512 h 1694688"/>
              <a:gd name="connsiteX27" fmla="*/ 1597152 w 1901952"/>
              <a:gd name="connsiteY27" fmla="*/ 1097280 h 1694688"/>
              <a:gd name="connsiteX28" fmla="*/ 1609344 w 1901952"/>
              <a:gd name="connsiteY28" fmla="*/ 1170432 h 1694688"/>
              <a:gd name="connsiteX29" fmla="*/ 1633728 w 1901952"/>
              <a:gd name="connsiteY29" fmla="*/ 1207008 h 1694688"/>
              <a:gd name="connsiteX30" fmla="*/ 1645920 w 1901952"/>
              <a:gd name="connsiteY30" fmla="*/ 1243584 h 1694688"/>
              <a:gd name="connsiteX31" fmla="*/ 1670304 w 1901952"/>
              <a:gd name="connsiteY31" fmla="*/ 1280160 h 1694688"/>
              <a:gd name="connsiteX32" fmla="*/ 1694688 w 1901952"/>
              <a:gd name="connsiteY32" fmla="*/ 1353312 h 1694688"/>
              <a:gd name="connsiteX33" fmla="*/ 1682496 w 1901952"/>
              <a:gd name="connsiteY33" fmla="*/ 1463040 h 1694688"/>
              <a:gd name="connsiteX34" fmla="*/ 1670304 w 1901952"/>
              <a:gd name="connsiteY34" fmla="*/ 1499616 h 1694688"/>
              <a:gd name="connsiteX35" fmla="*/ 1560576 w 1901952"/>
              <a:gd name="connsiteY35" fmla="*/ 1560576 h 1694688"/>
              <a:gd name="connsiteX36" fmla="*/ 1524000 w 1901952"/>
              <a:gd name="connsiteY36" fmla="*/ 1584960 h 1694688"/>
              <a:gd name="connsiteX37" fmla="*/ 1450848 w 1901952"/>
              <a:gd name="connsiteY37" fmla="*/ 1609344 h 1694688"/>
              <a:gd name="connsiteX38" fmla="*/ 1341120 w 1901952"/>
              <a:gd name="connsiteY38" fmla="*/ 1658112 h 1694688"/>
              <a:gd name="connsiteX39" fmla="*/ 1304544 w 1901952"/>
              <a:gd name="connsiteY39" fmla="*/ 1670304 h 1694688"/>
              <a:gd name="connsiteX40" fmla="*/ 1267968 w 1901952"/>
              <a:gd name="connsiteY40" fmla="*/ 1682496 h 1694688"/>
              <a:gd name="connsiteX41" fmla="*/ 1182624 w 1901952"/>
              <a:gd name="connsiteY41" fmla="*/ 1694688 h 1694688"/>
              <a:gd name="connsiteX42" fmla="*/ 841248 w 1901952"/>
              <a:gd name="connsiteY42" fmla="*/ 1682496 h 1694688"/>
              <a:gd name="connsiteX43" fmla="*/ 804672 w 1901952"/>
              <a:gd name="connsiteY43" fmla="*/ 1670304 h 1694688"/>
              <a:gd name="connsiteX44" fmla="*/ 707136 w 1901952"/>
              <a:gd name="connsiteY44" fmla="*/ 1645920 h 1694688"/>
              <a:gd name="connsiteX45" fmla="*/ 597408 w 1901952"/>
              <a:gd name="connsiteY45" fmla="*/ 1597152 h 1694688"/>
              <a:gd name="connsiteX46" fmla="*/ 560832 w 1901952"/>
              <a:gd name="connsiteY46" fmla="*/ 1584960 h 1694688"/>
              <a:gd name="connsiteX47" fmla="*/ 524256 w 1901952"/>
              <a:gd name="connsiteY47" fmla="*/ 1572768 h 1694688"/>
              <a:gd name="connsiteX48" fmla="*/ 438912 w 1901952"/>
              <a:gd name="connsiteY48" fmla="*/ 1560576 h 1694688"/>
              <a:gd name="connsiteX49" fmla="*/ 268224 w 1901952"/>
              <a:gd name="connsiteY49" fmla="*/ 1511808 h 1694688"/>
              <a:gd name="connsiteX50" fmla="*/ 231648 w 1901952"/>
              <a:gd name="connsiteY50" fmla="*/ 1499616 h 1694688"/>
              <a:gd name="connsiteX51" fmla="*/ 219456 w 1901952"/>
              <a:gd name="connsiteY51" fmla="*/ 1463040 h 1694688"/>
              <a:gd name="connsiteX52" fmla="*/ 195072 w 1901952"/>
              <a:gd name="connsiteY52" fmla="*/ 1426464 h 1694688"/>
              <a:gd name="connsiteX53" fmla="*/ 207264 w 1901952"/>
              <a:gd name="connsiteY53" fmla="*/ 1304544 h 1694688"/>
              <a:gd name="connsiteX54" fmla="*/ 231648 w 1901952"/>
              <a:gd name="connsiteY54" fmla="*/ 1231392 h 1694688"/>
              <a:gd name="connsiteX55" fmla="*/ 243840 w 1901952"/>
              <a:gd name="connsiteY55" fmla="*/ 1194816 h 1694688"/>
              <a:gd name="connsiteX56" fmla="*/ 231648 w 1901952"/>
              <a:gd name="connsiteY56" fmla="*/ 1048512 h 1694688"/>
              <a:gd name="connsiteX57" fmla="*/ 121920 w 1901952"/>
              <a:gd name="connsiteY57" fmla="*/ 987552 h 1694688"/>
              <a:gd name="connsiteX58" fmla="*/ 48768 w 1901952"/>
              <a:gd name="connsiteY58" fmla="*/ 938784 h 1694688"/>
              <a:gd name="connsiteX59" fmla="*/ 24384 w 1901952"/>
              <a:gd name="connsiteY59" fmla="*/ 902208 h 1694688"/>
              <a:gd name="connsiteX60" fmla="*/ 0 w 1901952"/>
              <a:gd name="connsiteY60" fmla="*/ 743712 h 1694688"/>
              <a:gd name="connsiteX61" fmla="*/ 12192 w 1901952"/>
              <a:gd name="connsiteY61" fmla="*/ 633984 h 1694688"/>
              <a:gd name="connsiteX62" fmla="*/ 24384 w 1901952"/>
              <a:gd name="connsiteY62" fmla="*/ 597408 h 1694688"/>
              <a:gd name="connsiteX63" fmla="*/ 60960 w 1901952"/>
              <a:gd name="connsiteY63" fmla="*/ 585216 h 1694688"/>
              <a:gd name="connsiteX64" fmla="*/ 158496 w 1901952"/>
              <a:gd name="connsiteY64" fmla="*/ 499872 h 1694688"/>
              <a:gd name="connsiteX65" fmla="*/ 268224 w 1901952"/>
              <a:gd name="connsiteY65" fmla="*/ 414528 h 1694688"/>
              <a:gd name="connsiteX66" fmla="*/ 304800 w 1901952"/>
              <a:gd name="connsiteY66" fmla="*/ 390144 h 1694688"/>
              <a:gd name="connsiteX67" fmla="*/ 341376 w 1901952"/>
              <a:gd name="connsiteY67" fmla="*/ 365760 h 1694688"/>
              <a:gd name="connsiteX68" fmla="*/ 402336 w 1901952"/>
              <a:gd name="connsiteY68" fmla="*/ 316992 h 1694688"/>
              <a:gd name="connsiteX69" fmla="*/ 475488 w 1901952"/>
              <a:gd name="connsiteY69" fmla="*/ 268224 h 1694688"/>
              <a:gd name="connsiteX70" fmla="*/ 585216 w 1901952"/>
              <a:gd name="connsiteY70" fmla="*/ 195072 h 1694688"/>
              <a:gd name="connsiteX71" fmla="*/ 621792 w 1901952"/>
              <a:gd name="connsiteY71" fmla="*/ 170688 h 1694688"/>
              <a:gd name="connsiteX72" fmla="*/ 658368 w 1901952"/>
              <a:gd name="connsiteY72" fmla="*/ 146304 h 1694688"/>
              <a:gd name="connsiteX73" fmla="*/ 731520 w 1901952"/>
              <a:gd name="connsiteY73" fmla="*/ 121920 h 1694688"/>
              <a:gd name="connsiteX74" fmla="*/ 755904 w 1901952"/>
              <a:gd name="connsiteY74" fmla="*/ 85344 h 1694688"/>
              <a:gd name="connsiteX75" fmla="*/ 792480 w 1901952"/>
              <a:gd name="connsiteY75" fmla="*/ 73152 h 1694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901952" h="1694688">
                <a:moveTo>
                  <a:pt x="841248" y="12192"/>
                </a:moveTo>
                <a:cubicBezTo>
                  <a:pt x="881888" y="8128"/>
                  <a:pt x="922325" y="0"/>
                  <a:pt x="963168" y="0"/>
                </a:cubicBezTo>
                <a:cubicBezTo>
                  <a:pt x="1023226" y="0"/>
                  <a:pt x="1162850" y="16768"/>
                  <a:pt x="1231392" y="24384"/>
                </a:cubicBezTo>
                <a:cubicBezTo>
                  <a:pt x="1255776" y="32512"/>
                  <a:pt x="1283158" y="34511"/>
                  <a:pt x="1304544" y="48768"/>
                </a:cubicBezTo>
                <a:lnTo>
                  <a:pt x="1377696" y="97536"/>
                </a:lnTo>
                <a:cubicBezTo>
                  <a:pt x="1385824" y="109728"/>
                  <a:pt x="1395527" y="121006"/>
                  <a:pt x="1402080" y="134112"/>
                </a:cubicBezTo>
                <a:cubicBezTo>
                  <a:pt x="1407827" y="145607"/>
                  <a:pt x="1408031" y="159454"/>
                  <a:pt x="1414272" y="170688"/>
                </a:cubicBezTo>
                <a:cubicBezTo>
                  <a:pt x="1428504" y="196306"/>
                  <a:pt x="1446784" y="219456"/>
                  <a:pt x="1463040" y="243840"/>
                </a:cubicBezTo>
                <a:lnTo>
                  <a:pt x="1487424" y="280416"/>
                </a:lnTo>
                <a:cubicBezTo>
                  <a:pt x="1495552" y="292608"/>
                  <a:pt x="1507174" y="303091"/>
                  <a:pt x="1511808" y="316992"/>
                </a:cubicBezTo>
                <a:cubicBezTo>
                  <a:pt x="1515872" y="329184"/>
                  <a:pt x="1515972" y="343533"/>
                  <a:pt x="1524000" y="353568"/>
                </a:cubicBezTo>
                <a:cubicBezTo>
                  <a:pt x="1533154" y="365010"/>
                  <a:pt x="1549319" y="368571"/>
                  <a:pt x="1560576" y="377952"/>
                </a:cubicBezTo>
                <a:cubicBezTo>
                  <a:pt x="1573822" y="388990"/>
                  <a:pt x="1586114" y="401282"/>
                  <a:pt x="1597152" y="414528"/>
                </a:cubicBezTo>
                <a:cubicBezTo>
                  <a:pt x="1606533" y="425785"/>
                  <a:pt x="1612155" y="439847"/>
                  <a:pt x="1621536" y="451104"/>
                </a:cubicBezTo>
                <a:cubicBezTo>
                  <a:pt x="1650872" y="486307"/>
                  <a:pt x="1658724" y="488088"/>
                  <a:pt x="1694688" y="512064"/>
                </a:cubicBezTo>
                <a:cubicBezTo>
                  <a:pt x="1759712" y="609600"/>
                  <a:pt x="1674368" y="491744"/>
                  <a:pt x="1755648" y="573024"/>
                </a:cubicBezTo>
                <a:cubicBezTo>
                  <a:pt x="1836928" y="654304"/>
                  <a:pt x="1719072" y="568960"/>
                  <a:pt x="1816608" y="633984"/>
                </a:cubicBezTo>
                <a:cubicBezTo>
                  <a:pt x="1824736" y="646176"/>
                  <a:pt x="1830631" y="660199"/>
                  <a:pt x="1840992" y="670560"/>
                </a:cubicBezTo>
                <a:cubicBezTo>
                  <a:pt x="1851353" y="680921"/>
                  <a:pt x="1869802" y="682518"/>
                  <a:pt x="1877568" y="694944"/>
                </a:cubicBezTo>
                <a:cubicBezTo>
                  <a:pt x="1891191" y="716740"/>
                  <a:pt x="1901952" y="768096"/>
                  <a:pt x="1901952" y="768096"/>
                </a:cubicBezTo>
                <a:cubicBezTo>
                  <a:pt x="1897888" y="800608"/>
                  <a:pt x="1895621" y="833395"/>
                  <a:pt x="1889760" y="865632"/>
                </a:cubicBezTo>
                <a:cubicBezTo>
                  <a:pt x="1887461" y="878276"/>
                  <a:pt x="1885596" y="892173"/>
                  <a:pt x="1877568" y="902208"/>
                </a:cubicBezTo>
                <a:cubicBezTo>
                  <a:pt x="1868414" y="913650"/>
                  <a:pt x="1853184" y="918464"/>
                  <a:pt x="1840992" y="926592"/>
                </a:cubicBezTo>
                <a:cubicBezTo>
                  <a:pt x="1802351" y="984554"/>
                  <a:pt x="1830509" y="958534"/>
                  <a:pt x="1743456" y="987552"/>
                </a:cubicBezTo>
                <a:lnTo>
                  <a:pt x="1706880" y="999744"/>
                </a:lnTo>
                <a:lnTo>
                  <a:pt x="1670304" y="1011936"/>
                </a:lnTo>
                <a:cubicBezTo>
                  <a:pt x="1662176" y="1024128"/>
                  <a:pt x="1657362" y="1039358"/>
                  <a:pt x="1645920" y="1048512"/>
                </a:cubicBezTo>
                <a:cubicBezTo>
                  <a:pt x="1586807" y="1095802"/>
                  <a:pt x="1623753" y="1017478"/>
                  <a:pt x="1597152" y="1097280"/>
                </a:cubicBezTo>
                <a:cubicBezTo>
                  <a:pt x="1601216" y="1121664"/>
                  <a:pt x="1601527" y="1146980"/>
                  <a:pt x="1609344" y="1170432"/>
                </a:cubicBezTo>
                <a:cubicBezTo>
                  <a:pt x="1613978" y="1184333"/>
                  <a:pt x="1627175" y="1193902"/>
                  <a:pt x="1633728" y="1207008"/>
                </a:cubicBezTo>
                <a:cubicBezTo>
                  <a:pt x="1639475" y="1218503"/>
                  <a:pt x="1640173" y="1232089"/>
                  <a:pt x="1645920" y="1243584"/>
                </a:cubicBezTo>
                <a:cubicBezTo>
                  <a:pt x="1652473" y="1256690"/>
                  <a:pt x="1664353" y="1266770"/>
                  <a:pt x="1670304" y="1280160"/>
                </a:cubicBezTo>
                <a:cubicBezTo>
                  <a:pt x="1680743" y="1303648"/>
                  <a:pt x="1694688" y="1353312"/>
                  <a:pt x="1694688" y="1353312"/>
                </a:cubicBezTo>
                <a:cubicBezTo>
                  <a:pt x="1690624" y="1389888"/>
                  <a:pt x="1688546" y="1426740"/>
                  <a:pt x="1682496" y="1463040"/>
                </a:cubicBezTo>
                <a:cubicBezTo>
                  <a:pt x="1680383" y="1475717"/>
                  <a:pt x="1679391" y="1490529"/>
                  <a:pt x="1670304" y="1499616"/>
                </a:cubicBezTo>
                <a:cubicBezTo>
                  <a:pt x="1593421" y="1576499"/>
                  <a:pt x="1621901" y="1529913"/>
                  <a:pt x="1560576" y="1560576"/>
                </a:cubicBezTo>
                <a:cubicBezTo>
                  <a:pt x="1547470" y="1567129"/>
                  <a:pt x="1537390" y="1579009"/>
                  <a:pt x="1524000" y="1584960"/>
                </a:cubicBezTo>
                <a:cubicBezTo>
                  <a:pt x="1500512" y="1595399"/>
                  <a:pt x="1472234" y="1595087"/>
                  <a:pt x="1450848" y="1609344"/>
                </a:cubicBezTo>
                <a:cubicBezTo>
                  <a:pt x="1392886" y="1647985"/>
                  <a:pt x="1428173" y="1629094"/>
                  <a:pt x="1341120" y="1658112"/>
                </a:cubicBezTo>
                <a:lnTo>
                  <a:pt x="1304544" y="1670304"/>
                </a:lnTo>
                <a:cubicBezTo>
                  <a:pt x="1292352" y="1674368"/>
                  <a:pt x="1280690" y="1680679"/>
                  <a:pt x="1267968" y="1682496"/>
                </a:cubicBezTo>
                <a:lnTo>
                  <a:pt x="1182624" y="1694688"/>
                </a:lnTo>
                <a:cubicBezTo>
                  <a:pt x="1068832" y="1690624"/>
                  <a:pt x="954876" y="1689827"/>
                  <a:pt x="841248" y="1682496"/>
                </a:cubicBezTo>
                <a:cubicBezTo>
                  <a:pt x="828423" y="1681669"/>
                  <a:pt x="817071" y="1673685"/>
                  <a:pt x="804672" y="1670304"/>
                </a:cubicBezTo>
                <a:cubicBezTo>
                  <a:pt x="772340" y="1661486"/>
                  <a:pt x="707136" y="1645920"/>
                  <a:pt x="707136" y="1645920"/>
                </a:cubicBezTo>
                <a:cubicBezTo>
                  <a:pt x="649174" y="1607279"/>
                  <a:pt x="684461" y="1626170"/>
                  <a:pt x="597408" y="1597152"/>
                </a:cubicBezTo>
                <a:lnTo>
                  <a:pt x="560832" y="1584960"/>
                </a:lnTo>
                <a:cubicBezTo>
                  <a:pt x="548640" y="1580896"/>
                  <a:pt x="536978" y="1574585"/>
                  <a:pt x="524256" y="1572768"/>
                </a:cubicBezTo>
                <a:cubicBezTo>
                  <a:pt x="495808" y="1568704"/>
                  <a:pt x="467091" y="1566212"/>
                  <a:pt x="438912" y="1560576"/>
                </a:cubicBezTo>
                <a:cubicBezTo>
                  <a:pt x="362367" y="1545267"/>
                  <a:pt x="337945" y="1535048"/>
                  <a:pt x="268224" y="1511808"/>
                </a:cubicBezTo>
                <a:lnTo>
                  <a:pt x="231648" y="1499616"/>
                </a:lnTo>
                <a:cubicBezTo>
                  <a:pt x="227584" y="1487424"/>
                  <a:pt x="225203" y="1474535"/>
                  <a:pt x="219456" y="1463040"/>
                </a:cubicBezTo>
                <a:cubicBezTo>
                  <a:pt x="212903" y="1449934"/>
                  <a:pt x="196196" y="1441074"/>
                  <a:pt x="195072" y="1426464"/>
                </a:cubicBezTo>
                <a:cubicBezTo>
                  <a:pt x="191940" y="1385742"/>
                  <a:pt x="199737" y="1344687"/>
                  <a:pt x="207264" y="1304544"/>
                </a:cubicBezTo>
                <a:cubicBezTo>
                  <a:pt x="212001" y="1279281"/>
                  <a:pt x="223520" y="1255776"/>
                  <a:pt x="231648" y="1231392"/>
                </a:cubicBezTo>
                <a:lnTo>
                  <a:pt x="243840" y="1194816"/>
                </a:lnTo>
                <a:cubicBezTo>
                  <a:pt x="239776" y="1146048"/>
                  <a:pt x="251263" y="1093346"/>
                  <a:pt x="231648" y="1048512"/>
                </a:cubicBezTo>
                <a:cubicBezTo>
                  <a:pt x="207408" y="993106"/>
                  <a:pt x="160160" y="1008796"/>
                  <a:pt x="121920" y="987552"/>
                </a:cubicBezTo>
                <a:cubicBezTo>
                  <a:pt x="96302" y="973320"/>
                  <a:pt x="48768" y="938784"/>
                  <a:pt x="48768" y="938784"/>
                </a:cubicBezTo>
                <a:cubicBezTo>
                  <a:pt x="40640" y="926592"/>
                  <a:pt x="30937" y="915314"/>
                  <a:pt x="24384" y="902208"/>
                </a:cubicBezTo>
                <a:cubicBezTo>
                  <a:pt x="2415" y="858270"/>
                  <a:pt x="3497" y="778678"/>
                  <a:pt x="0" y="743712"/>
                </a:cubicBezTo>
                <a:cubicBezTo>
                  <a:pt x="4064" y="707136"/>
                  <a:pt x="6142" y="670284"/>
                  <a:pt x="12192" y="633984"/>
                </a:cubicBezTo>
                <a:cubicBezTo>
                  <a:pt x="14305" y="621307"/>
                  <a:pt x="15297" y="606495"/>
                  <a:pt x="24384" y="597408"/>
                </a:cubicBezTo>
                <a:cubicBezTo>
                  <a:pt x="33471" y="588321"/>
                  <a:pt x="48768" y="589280"/>
                  <a:pt x="60960" y="585216"/>
                </a:cubicBezTo>
                <a:cubicBezTo>
                  <a:pt x="130048" y="481584"/>
                  <a:pt x="16256" y="642112"/>
                  <a:pt x="158496" y="499872"/>
                </a:cubicBezTo>
                <a:cubicBezTo>
                  <a:pt x="215794" y="442574"/>
                  <a:pt x="180726" y="472860"/>
                  <a:pt x="268224" y="414528"/>
                </a:cubicBezTo>
                <a:lnTo>
                  <a:pt x="304800" y="390144"/>
                </a:lnTo>
                <a:lnTo>
                  <a:pt x="341376" y="365760"/>
                </a:lnTo>
                <a:cubicBezTo>
                  <a:pt x="386431" y="298178"/>
                  <a:pt x="339982" y="351633"/>
                  <a:pt x="402336" y="316992"/>
                </a:cubicBezTo>
                <a:cubicBezTo>
                  <a:pt x="427954" y="302760"/>
                  <a:pt x="451104" y="284480"/>
                  <a:pt x="475488" y="268224"/>
                </a:cubicBezTo>
                <a:lnTo>
                  <a:pt x="585216" y="195072"/>
                </a:lnTo>
                <a:lnTo>
                  <a:pt x="621792" y="170688"/>
                </a:lnTo>
                <a:cubicBezTo>
                  <a:pt x="633984" y="162560"/>
                  <a:pt x="644467" y="150938"/>
                  <a:pt x="658368" y="146304"/>
                </a:cubicBezTo>
                <a:lnTo>
                  <a:pt x="731520" y="121920"/>
                </a:lnTo>
                <a:cubicBezTo>
                  <a:pt x="739648" y="109728"/>
                  <a:pt x="744462" y="94498"/>
                  <a:pt x="755904" y="85344"/>
                </a:cubicBezTo>
                <a:cubicBezTo>
                  <a:pt x="765939" y="77316"/>
                  <a:pt x="792480" y="73152"/>
                  <a:pt x="792480" y="73152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олилиния 14"/>
          <p:cNvSpPr/>
          <p:nvPr/>
        </p:nvSpPr>
        <p:spPr>
          <a:xfrm>
            <a:off x="2036064" y="2596896"/>
            <a:ext cx="1840992" cy="1962912"/>
          </a:xfrm>
          <a:custGeom>
            <a:avLst/>
            <a:gdLst>
              <a:gd name="connsiteX0" fmla="*/ 804672 w 1840992"/>
              <a:gd name="connsiteY0" fmla="*/ 48768 h 1962912"/>
              <a:gd name="connsiteX1" fmla="*/ 865632 w 1840992"/>
              <a:gd name="connsiteY1" fmla="*/ 24384 h 1962912"/>
              <a:gd name="connsiteX2" fmla="*/ 938784 w 1840992"/>
              <a:gd name="connsiteY2" fmla="*/ 0 h 1962912"/>
              <a:gd name="connsiteX3" fmla="*/ 1072896 w 1840992"/>
              <a:gd name="connsiteY3" fmla="*/ 36576 h 1962912"/>
              <a:gd name="connsiteX4" fmla="*/ 1109472 w 1840992"/>
              <a:gd name="connsiteY4" fmla="*/ 48768 h 1962912"/>
              <a:gd name="connsiteX5" fmla="*/ 1146048 w 1840992"/>
              <a:gd name="connsiteY5" fmla="*/ 60960 h 1962912"/>
              <a:gd name="connsiteX6" fmla="*/ 1170432 w 1840992"/>
              <a:gd name="connsiteY6" fmla="*/ 97536 h 1962912"/>
              <a:gd name="connsiteX7" fmla="*/ 1243584 w 1840992"/>
              <a:gd name="connsiteY7" fmla="*/ 146304 h 1962912"/>
              <a:gd name="connsiteX8" fmla="*/ 1292352 w 1840992"/>
              <a:gd name="connsiteY8" fmla="*/ 219456 h 1962912"/>
              <a:gd name="connsiteX9" fmla="*/ 1341120 w 1840992"/>
              <a:gd name="connsiteY9" fmla="*/ 292608 h 1962912"/>
              <a:gd name="connsiteX10" fmla="*/ 1365504 w 1840992"/>
              <a:gd name="connsiteY10" fmla="*/ 329184 h 1962912"/>
              <a:gd name="connsiteX11" fmla="*/ 1402080 w 1840992"/>
              <a:gd name="connsiteY11" fmla="*/ 341376 h 1962912"/>
              <a:gd name="connsiteX12" fmla="*/ 1463040 w 1840992"/>
              <a:gd name="connsiteY12" fmla="*/ 414528 h 1962912"/>
              <a:gd name="connsiteX13" fmla="*/ 1511808 w 1840992"/>
              <a:gd name="connsiteY13" fmla="*/ 487680 h 1962912"/>
              <a:gd name="connsiteX14" fmla="*/ 1536192 w 1840992"/>
              <a:gd name="connsiteY14" fmla="*/ 524256 h 1962912"/>
              <a:gd name="connsiteX15" fmla="*/ 1560576 w 1840992"/>
              <a:gd name="connsiteY15" fmla="*/ 573024 h 1962912"/>
              <a:gd name="connsiteX16" fmla="*/ 1584960 w 1840992"/>
              <a:gd name="connsiteY16" fmla="*/ 609600 h 1962912"/>
              <a:gd name="connsiteX17" fmla="*/ 1645920 w 1840992"/>
              <a:gd name="connsiteY17" fmla="*/ 719328 h 1962912"/>
              <a:gd name="connsiteX18" fmla="*/ 1694688 w 1840992"/>
              <a:gd name="connsiteY18" fmla="*/ 792480 h 1962912"/>
              <a:gd name="connsiteX19" fmla="*/ 1706880 w 1840992"/>
              <a:gd name="connsiteY19" fmla="*/ 829056 h 1962912"/>
              <a:gd name="connsiteX20" fmla="*/ 1755648 w 1840992"/>
              <a:gd name="connsiteY20" fmla="*/ 902208 h 1962912"/>
              <a:gd name="connsiteX21" fmla="*/ 1780032 w 1840992"/>
              <a:gd name="connsiteY21" fmla="*/ 938784 h 1962912"/>
              <a:gd name="connsiteX22" fmla="*/ 1816608 w 1840992"/>
              <a:gd name="connsiteY22" fmla="*/ 1011936 h 1962912"/>
              <a:gd name="connsiteX23" fmla="*/ 1840992 w 1840992"/>
              <a:gd name="connsiteY23" fmla="*/ 1121664 h 1962912"/>
              <a:gd name="connsiteX24" fmla="*/ 1816608 w 1840992"/>
              <a:gd name="connsiteY24" fmla="*/ 1280160 h 1962912"/>
              <a:gd name="connsiteX25" fmla="*/ 1767840 w 1840992"/>
              <a:gd name="connsiteY25" fmla="*/ 1353312 h 1962912"/>
              <a:gd name="connsiteX26" fmla="*/ 1731264 w 1840992"/>
              <a:gd name="connsiteY26" fmla="*/ 1377696 h 1962912"/>
              <a:gd name="connsiteX27" fmla="*/ 1670304 w 1840992"/>
              <a:gd name="connsiteY27" fmla="*/ 1499616 h 1962912"/>
              <a:gd name="connsiteX28" fmla="*/ 1645920 w 1840992"/>
              <a:gd name="connsiteY28" fmla="*/ 1572768 h 1962912"/>
              <a:gd name="connsiteX29" fmla="*/ 1621536 w 1840992"/>
              <a:gd name="connsiteY29" fmla="*/ 1731264 h 1962912"/>
              <a:gd name="connsiteX30" fmla="*/ 1524000 w 1840992"/>
              <a:gd name="connsiteY30" fmla="*/ 1816608 h 1962912"/>
              <a:gd name="connsiteX31" fmla="*/ 1487424 w 1840992"/>
              <a:gd name="connsiteY31" fmla="*/ 1840992 h 1962912"/>
              <a:gd name="connsiteX32" fmla="*/ 1450848 w 1840992"/>
              <a:gd name="connsiteY32" fmla="*/ 1853184 h 1962912"/>
              <a:gd name="connsiteX33" fmla="*/ 1377696 w 1840992"/>
              <a:gd name="connsiteY33" fmla="*/ 1901952 h 1962912"/>
              <a:gd name="connsiteX34" fmla="*/ 1280160 w 1840992"/>
              <a:gd name="connsiteY34" fmla="*/ 1926336 h 1962912"/>
              <a:gd name="connsiteX35" fmla="*/ 1231392 w 1840992"/>
              <a:gd name="connsiteY35" fmla="*/ 1938528 h 1962912"/>
              <a:gd name="connsiteX36" fmla="*/ 950976 w 1840992"/>
              <a:gd name="connsiteY36" fmla="*/ 1962912 h 1962912"/>
              <a:gd name="connsiteX37" fmla="*/ 573024 w 1840992"/>
              <a:gd name="connsiteY37" fmla="*/ 1950720 h 1962912"/>
              <a:gd name="connsiteX38" fmla="*/ 536448 w 1840992"/>
              <a:gd name="connsiteY38" fmla="*/ 1938528 h 1962912"/>
              <a:gd name="connsiteX39" fmla="*/ 499872 w 1840992"/>
              <a:gd name="connsiteY39" fmla="*/ 1914144 h 1962912"/>
              <a:gd name="connsiteX40" fmla="*/ 426720 w 1840992"/>
              <a:gd name="connsiteY40" fmla="*/ 1877568 h 1962912"/>
              <a:gd name="connsiteX41" fmla="*/ 353568 w 1840992"/>
              <a:gd name="connsiteY41" fmla="*/ 1804416 h 1962912"/>
              <a:gd name="connsiteX42" fmla="*/ 280416 w 1840992"/>
              <a:gd name="connsiteY42" fmla="*/ 1755648 h 1962912"/>
              <a:gd name="connsiteX43" fmla="*/ 243840 w 1840992"/>
              <a:gd name="connsiteY43" fmla="*/ 1645920 h 1962912"/>
              <a:gd name="connsiteX44" fmla="*/ 231648 w 1840992"/>
              <a:gd name="connsiteY44" fmla="*/ 1609344 h 1962912"/>
              <a:gd name="connsiteX45" fmla="*/ 219456 w 1840992"/>
              <a:gd name="connsiteY45" fmla="*/ 1572768 h 1962912"/>
              <a:gd name="connsiteX46" fmla="*/ 195072 w 1840992"/>
              <a:gd name="connsiteY46" fmla="*/ 1463040 h 1962912"/>
              <a:gd name="connsiteX47" fmla="*/ 97536 w 1840992"/>
              <a:gd name="connsiteY47" fmla="*/ 1377696 h 1962912"/>
              <a:gd name="connsiteX48" fmla="*/ 12192 w 1840992"/>
              <a:gd name="connsiteY48" fmla="*/ 1267968 h 1962912"/>
              <a:gd name="connsiteX49" fmla="*/ 0 w 1840992"/>
              <a:gd name="connsiteY49" fmla="*/ 1231392 h 1962912"/>
              <a:gd name="connsiteX50" fmla="*/ 12192 w 1840992"/>
              <a:gd name="connsiteY50" fmla="*/ 926592 h 1962912"/>
              <a:gd name="connsiteX51" fmla="*/ 36576 w 1840992"/>
              <a:gd name="connsiteY51" fmla="*/ 853440 h 1962912"/>
              <a:gd name="connsiteX52" fmla="*/ 73152 w 1840992"/>
              <a:gd name="connsiteY52" fmla="*/ 780288 h 1962912"/>
              <a:gd name="connsiteX53" fmla="*/ 97536 w 1840992"/>
              <a:gd name="connsiteY53" fmla="*/ 731520 h 1962912"/>
              <a:gd name="connsiteX54" fmla="*/ 121920 w 1840992"/>
              <a:gd name="connsiteY54" fmla="*/ 694944 h 1962912"/>
              <a:gd name="connsiteX55" fmla="*/ 134112 w 1840992"/>
              <a:gd name="connsiteY55" fmla="*/ 658368 h 1962912"/>
              <a:gd name="connsiteX56" fmla="*/ 170688 w 1840992"/>
              <a:gd name="connsiteY56" fmla="*/ 621792 h 1962912"/>
              <a:gd name="connsiteX57" fmla="*/ 219456 w 1840992"/>
              <a:gd name="connsiteY57" fmla="*/ 548640 h 1962912"/>
              <a:gd name="connsiteX58" fmla="*/ 292608 w 1840992"/>
              <a:gd name="connsiteY58" fmla="*/ 487680 h 1962912"/>
              <a:gd name="connsiteX59" fmla="*/ 365760 w 1840992"/>
              <a:gd name="connsiteY59" fmla="*/ 426720 h 1962912"/>
              <a:gd name="connsiteX60" fmla="*/ 426720 w 1840992"/>
              <a:gd name="connsiteY60" fmla="*/ 365760 h 1962912"/>
              <a:gd name="connsiteX61" fmla="*/ 487680 w 1840992"/>
              <a:gd name="connsiteY61" fmla="*/ 304800 h 1962912"/>
              <a:gd name="connsiteX62" fmla="*/ 512064 w 1840992"/>
              <a:gd name="connsiteY62" fmla="*/ 268224 h 1962912"/>
              <a:gd name="connsiteX63" fmla="*/ 548640 w 1840992"/>
              <a:gd name="connsiteY63" fmla="*/ 243840 h 1962912"/>
              <a:gd name="connsiteX64" fmla="*/ 585216 w 1840992"/>
              <a:gd name="connsiteY64" fmla="*/ 207264 h 1962912"/>
              <a:gd name="connsiteX65" fmla="*/ 633984 w 1840992"/>
              <a:gd name="connsiteY65" fmla="*/ 146304 h 1962912"/>
              <a:gd name="connsiteX66" fmla="*/ 658368 w 1840992"/>
              <a:gd name="connsiteY66" fmla="*/ 109728 h 1962912"/>
              <a:gd name="connsiteX67" fmla="*/ 768096 w 1840992"/>
              <a:gd name="connsiteY67" fmla="*/ 85344 h 1962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840992" h="1962912">
                <a:moveTo>
                  <a:pt x="804672" y="48768"/>
                </a:moveTo>
                <a:cubicBezTo>
                  <a:pt x="824992" y="40640"/>
                  <a:pt x="845064" y="31863"/>
                  <a:pt x="865632" y="24384"/>
                </a:cubicBezTo>
                <a:cubicBezTo>
                  <a:pt x="889788" y="15600"/>
                  <a:pt x="938784" y="0"/>
                  <a:pt x="938784" y="0"/>
                </a:cubicBezTo>
                <a:cubicBezTo>
                  <a:pt x="1024948" y="17233"/>
                  <a:pt x="980085" y="5639"/>
                  <a:pt x="1072896" y="36576"/>
                </a:cubicBezTo>
                <a:lnTo>
                  <a:pt x="1109472" y="48768"/>
                </a:lnTo>
                <a:lnTo>
                  <a:pt x="1146048" y="60960"/>
                </a:lnTo>
                <a:cubicBezTo>
                  <a:pt x="1154176" y="73152"/>
                  <a:pt x="1158990" y="88382"/>
                  <a:pt x="1170432" y="97536"/>
                </a:cubicBezTo>
                <a:cubicBezTo>
                  <a:pt x="1254202" y="164552"/>
                  <a:pt x="1156549" y="34402"/>
                  <a:pt x="1243584" y="146304"/>
                </a:cubicBezTo>
                <a:cubicBezTo>
                  <a:pt x="1261576" y="169437"/>
                  <a:pt x="1276096" y="195072"/>
                  <a:pt x="1292352" y="219456"/>
                </a:cubicBezTo>
                <a:lnTo>
                  <a:pt x="1341120" y="292608"/>
                </a:lnTo>
                <a:cubicBezTo>
                  <a:pt x="1349248" y="304800"/>
                  <a:pt x="1351603" y="324550"/>
                  <a:pt x="1365504" y="329184"/>
                </a:cubicBezTo>
                <a:lnTo>
                  <a:pt x="1402080" y="341376"/>
                </a:lnTo>
                <a:cubicBezTo>
                  <a:pt x="1489213" y="472076"/>
                  <a:pt x="1353520" y="273716"/>
                  <a:pt x="1463040" y="414528"/>
                </a:cubicBezTo>
                <a:cubicBezTo>
                  <a:pt x="1481032" y="437661"/>
                  <a:pt x="1495552" y="463296"/>
                  <a:pt x="1511808" y="487680"/>
                </a:cubicBezTo>
                <a:cubicBezTo>
                  <a:pt x="1519936" y="499872"/>
                  <a:pt x="1529639" y="511150"/>
                  <a:pt x="1536192" y="524256"/>
                </a:cubicBezTo>
                <a:cubicBezTo>
                  <a:pt x="1544320" y="540512"/>
                  <a:pt x="1551559" y="557244"/>
                  <a:pt x="1560576" y="573024"/>
                </a:cubicBezTo>
                <a:cubicBezTo>
                  <a:pt x="1567846" y="585746"/>
                  <a:pt x="1579009" y="596210"/>
                  <a:pt x="1584960" y="609600"/>
                </a:cubicBezTo>
                <a:cubicBezTo>
                  <a:pt x="1632698" y="717011"/>
                  <a:pt x="1579160" y="652568"/>
                  <a:pt x="1645920" y="719328"/>
                </a:cubicBezTo>
                <a:cubicBezTo>
                  <a:pt x="1674910" y="806297"/>
                  <a:pt x="1633803" y="701153"/>
                  <a:pt x="1694688" y="792480"/>
                </a:cubicBezTo>
                <a:cubicBezTo>
                  <a:pt x="1701817" y="803173"/>
                  <a:pt x="1700639" y="817822"/>
                  <a:pt x="1706880" y="829056"/>
                </a:cubicBezTo>
                <a:cubicBezTo>
                  <a:pt x="1721112" y="854674"/>
                  <a:pt x="1739392" y="877824"/>
                  <a:pt x="1755648" y="902208"/>
                </a:cubicBezTo>
                <a:cubicBezTo>
                  <a:pt x="1763776" y="914400"/>
                  <a:pt x="1775398" y="924883"/>
                  <a:pt x="1780032" y="938784"/>
                </a:cubicBezTo>
                <a:cubicBezTo>
                  <a:pt x="1810677" y="1030719"/>
                  <a:pt x="1769339" y="917398"/>
                  <a:pt x="1816608" y="1011936"/>
                </a:cubicBezTo>
                <a:cubicBezTo>
                  <a:pt x="1831615" y="1041950"/>
                  <a:pt x="1836309" y="1093568"/>
                  <a:pt x="1840992" y="1121664"/>
                </a:cubicBezTo>
                <a:cubicBezTo>
                  <a:pt x="1839198" y="1139601"/>
                  <a:pt x="1838041" y="1241580"/>
                  <a:pt x="1816608" y="1280160"/>
                </a:cubicBezTo>
                <a:cubicBezTo>
                  <a:pt x="1802376" y="1305778"/>
                  <a:pt x="1792224" y="1337056"/>
                  <a:pt x="1767840" y="1353312"/>
                </a:cubicBezTo>
                <a:lnTo>
                  <a:pt x="1731264" y="1377696"/>
                </a:lnTo>
                <a:cubicBezTo>
                  <a:pt x="1660927" y="1483201"/>
                  <a:pt x="1696622" y="1411890"/>
                  <a:pt x="1670304" y="1499616"/>
                </a:cubicBezTo>
                <a:cubicBezTo>
                  <a:pt x="1662918" y="1524235"/>
                  <a:pt x="1645920" y="1572768"/>
                  <a:pt x="1645920" y="1572768"/>
                </a:cubicBezTo>
                <a:cubicBezTo>
                  <a:pt x="1642423" y="1607734"/>
                  <a:pt x="1643505" y="1687326"/>
                  <a:pt x="1621536" y="1731264"/>
                </a:cubicBezTo>
                <a:cubicBezTo>
                  <a:pt x="1596136" y="1782064"/>
                  <a:pt x="1578864" y="1780032"/>
                  <a:pt x="1524000" y="1816608"/>
                </a:cubicBezTo>
                <a:cubicBezTo>
                  <a:pt x="1511808" y="1824736"/>
                  <a:pt x="1501325" y="1836358"/>
                  <a:pt x="1487424" y="1840992"/>
                </a:cubicBezTo>
                <a:cubicBezTo>
                  <a:pt x="1475232" y="1845056"/>
                  <a:pt x="1462082" y="1846943"/>
                  <a:pt x="1450848" y="1853184"/>
                </a:cubicBezTo>
                <a:cubicBezTo>
                  <a:pt x="1425230" y="1867416"/>
                  <a:pt x="1406127" y="1894844"/>
                  <a:pt x="1377696" y="1901952"/>
                </a:cubicBezTo>
                <a:lnTo>
                  <a:pt x="1280160" y="1926336"/>
                </a:lnTo>
                <a:cubicBezTo>
                  <a:pt x="1263904" y="1930400"/>
                  <a:pt x="1248099" y="1937243"/>
                  <a:pt x="1231392" y="1938528"/>
                </a:cubicBezTo>
                <a:cubicBezTo>
                  <a:pt x="1032174" y="1953852"/>
                  <a:pt x="1125621" y="1945447"/>
                  <a:pt x="950976" y="1962912"/>
                </a:cubicBezTo>
                <a:cubicBezTo>
                  <a:pt x="824992" y="1958848"/>
                  <a:pt x="698856" y="1958122"/>
                  <a:pt x="573024" y="1950720"/>
                </a:cubicBezTo>
                <a:cubicBezTo>
                  <a:pt x="560195" y="1949965"/>
                  <a:pt x="547943" y="1944275"/>
                  <a:pt x="536448" y="1938528"/>
                </a:cubicBezTo>
                <a:cubicBezTo>
                  <a:pt x="523342" y="1931975"/>
                  <a:pt x="512978" y="1920697"/>
                  <a:pt x="499872" y="1914144"/>
                </a:cubicBezTo>
                <a:cubicBezTo>
                  <a:pt x="451452" y="1889934"/>
                  <a:pt x="471644" y="1917500"/>
                  <a:pt x="426720" y="1877568"/>
                </a:cubicBezTo>
                <a:cubicBezTo>
                  <a:pt x="400946" y="1854658"/>
                  <a:pt x="382261" y="1823544"/>
                  <a:pt x="353568" y="1804416"/>
                </a:cubicBezTo>
                <a:lnTo>
                  <a:pt x="280416" y="1755648"/>
                </a:lnTo>
                <a:lnTo>
                  <a:pt x="243840" y="1645920"/>
                </a:lnTo>
                <a:lnTo>
                  <a:pt x="231648" y="1609344"/>
                </a:lnTo>
                <a:cubicBezTo>
                  <a:pt x="227584" y="1597152"/>
                  <a:pt x="221569" y="1585445"/>
                  <a:pt x="219456" y="1572768"/>
                </a:cubicBezTo>
                <a:cubicBezTo>
                  <a:pt x="214773" y="1544672"/>
                  <a:pt x="210079" y="1493054"/>
                  <a:pt x="195072" y="1463040"/>
                </a:cubicBezTo>
                <a:cubicBezTo>
                  <a:pt x="160528" y="1393952"/>
                  <a:pt x="170688" y="1450848"/>
                  <a:pt x="97536" y="1377696"/>
                </a:cubicBezTo>
                <a:cubicBezTo>
                  <a:pt x="65977" y="1346137"/>
                  <a:pt x="26775" y="1311717"/>
                  <a:pt x="12192" y="1267968"/>
                </a:cubicBezTo>
                <a:lnTo>
                  <a:pt x="0" y="1231392"/>
                </a:lnTo>
                <a:cubicBezTo>
                  <a:pt x="4064" y="1129792"/>
                  <a:pt x="2398" y="1027800"/>
                  <a:pt x="12192" y="926592"/>
                </a:cubicBezTo>
                <a:cubicBezTo>
                  <a:pt x="14668" y="901009"/>
                  <a:pt x="28448" y="877824"/>
                  <a:pt x="36576" y="853440"/>
                </a:cubicBezTo>
                <a:cubicBezTo>
                  <a:pt x="58929" y="786380"/>
                  <a:pt x="35337" y="846465"/>
                  <a:pt x="73152" y="780288"/>
                </a:cubicBezTo>
                <a:cubicBezTo>
                  <a:pt x="82169" y="764508"/>
                  <a:pt x="88519" y="747300"/>
                  <a:pt x="97536" y="731520"/>
                </a:cubicBezTo>
                <a:cubicBezTo>
                  <a:pt x="104806" y="718798"/>
                  <a:pt x="115367" y="708050"/>
                  <a:pt x="121920" y="694944"/>
                </a:cubicBezTo>
                <a:cubicBezTo>
                  <a:pt x="127667" y="683449"/>
                  <a:pt x="126983" y="669061"/>
                  <a:pt x="134112" y="658368"/>
                </a:cubicBezTo>
                <a:cubicBezTo>
                  <a:pt x="143676" y="644022"/>
                  <a:pt x="160102" y="635402"/>
                  <a:pt x="170688" y="621792"/>
                </a:cubicBezTo>
                <a:cubicBezTo>
                  <a:pt x="188680" y="598659"/>
                  <a:pt x="198734" y="569362"/>
                  <a:pt x="219456" y="548640"/>
                </a:cubicBezTo>
                <a:cubicBezTo>
                  <a:pt x="326313" y="441783"/>
                  <a:pt x="190763" y="572550"/>
                  <a:pt x="292608" y="487680"/>
                </a:cubicBezTo>
                <a:cubicBezTo>
                  <a:pt x="386482" y="409451"/>
                  <a:pt x="274949" y="487261"/>
                  <a:pt x="365760" y="426720"/>
                </a:cubicBezTo>
                <a:cubicBezTo>
                  <a:pt x="430784" y="329184"/>
                  <a:pt x="345440" y="447040"/>
                  <a:pt x="426720" y="365760"/>
                </a:cubicBezTo>
                <a:cubicBezTo>
                  <a:pt x="508000" y="284480"/>
                  <a:pt x="390144" y="369824"/>
                  <a:pt x="487680" y="304800"/>
                </a:cubicBezTo>
                <a:cubicBezTo>
                  <a:pt x="495808" y="292608"/>
                  <a:pt x="501703" y="278585"/>
                  <a:pt x="512064" y="268224"/>
                </a:cubicBezTo>
                <a:cubicBezTo>
                  <a:pt x="522425" y="257863"/>
                  <a:pt x="537383" y="253221"/>
                  <a:pt x="548640" y="243840"/>
                </a:cubicBezTo>
                <a:cubicBezTo>
                  <a:pt x="561886" y="232802"/>
                  <a:pt x="573024" y="219456"/>
                  <a:pt x="585216" y="207264"/>
                </a:cubicBezTo>
                <a:cubicBezTo>
                  <a:pt x="608951" y="136058"/>
                  <a:pt x="578837" y="201451"/>
                  <a:pt x="633984" y="146304"/>
                </a:cubicBezTo>
                <a:cubicBezTo>
                  <a:pt x="644345" y="135943"/>
                  <a:pt x="645942" y="117494"/>
                  <a:pt x="658368" y="109728"/>
                </a:cubicBezTo>
                <a:cubicBezTo>
                  <a:pt x="703551" y="81489"/>
                  <a:pt x="724570" y="85344"/>
                  <a:pt x="768096" y="85344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олилиния 18"/>
          <p:cNvSpPr/>
          <p:nvPr/>
        </p:nvSpPr>
        <p:spPr>
          <a:xfrm>
            <a:off x="5010912" y="2718816"/>
            <a:ext cx="1194888" cy="1950720"/>
          </a:xfrm>
          <a:custGeom>
            <a:avLst/>
            <a:gdLst>
              <a:gd name="connsiteX0" fmla="*/ 585216 w 1194888"/>
              <a:gd name="connsiteY0" fmla="*/ 48768 h 1950720"/>
              <a:gd name="connsiteX1" fmla="*/ 853440 w 1194888"/>
              <a:gd name="connsiteY1" fmla="*/ 60960 h 1950720"/>
              <a:gd name="connsiteX2" fmla="*/ 926592 w 1194888"/>
              <a:gd name="connsiteY2" fmla="*/ 85344 h 1950720"/>
              <a:gd name="connsiteX3" fmla="*/ 999744 w 1194888"/>
              <a:gd name="connsiteY3" fmla="*/ 134112 h 1950720"/>
              <a:gd name="connsiteX4" fmla="*/ 1011936 w 1194888"/>
              <a:gd name="connsiteY4" fmla="*/ 170688 h 1950720"/>
              <a:gd name="connsiteX5" fmla="*/ 1048512 w 1194888"/>
              <a:gd name="connsiteY5" fmla="*/ 243840 h 1950720"/>
              <a:gd name="connsiteX6" fmla="*/ 1060704 w 1194888"/>
              <a:gd name="connsiteY6" fmla="*/ 658368 h 1950720"/>
              <a:gd name="connsiteX7" fmla="*/ 1097280 w 1194888"/>
              <a:gd name="connsiteY7" fmla="*/ 780288 h 1950720"/>
              <a:gd name="connsiteX8" fmla="*/ 1109472 w 1194888"/>
              <a:gd name="connsiteY8" fmla="*/ 829056 h 1950720"/>
              <a:gd name="connsiteX9" fmla="*/ 1121664 w 1194888"/>
              <a:gd name="connsiteY9" fmla="*/ 890016 h 1950720"/>
              <a:gd name="connsiteX10" fmla="*/ 1133856 w 1194888"/>
              <a:gd name="connsiteY10" fmla="*/ 926592 h 1950720"/>
              <a:gd name="connsiteX11" fmla="*/ 1170432 w 1194888"/>
              <a:gd name="connsiteY11" fmla="*/ 1389888 h 1950720"/>
              <a:gd name="connsiteX12" fmla="*/ 1194816 w 1194888"/>
              <a:gd name="connsiteY12" fmla="*/ 1487424 h 1950720"/>
              <a:gd name="connsiteX13" fmla="*/ 1182624 w 1194888"/>
              <a:gd name="connsiteY13" fmla="*/ 1706880 h 1950720"/>
              <a:gd name="connsiteX14" fmla="*/ 1109472 w 1194888"/>
              <a:gd name="connsiteY14" fmla="*/ 1780032 h 1950720"/>
              <a:gd name="connsiteX15" fmla="*/ 1072896 w 1194888"/>
              <a:gd name="connsiteY15" fmla="*/ 1816608 h 1950720"/>
              <a:gd name="connsiteX16" fmla="*/ 1011936 w 1194888"/>
              <a:gd name="connsiteY16" fmla="*/ 1877568 h 1950720"/>
              <a:gd name="connsiteX17" fmla="*/ 938784 w 1194888"/>
              <a:gd name="connsiteY17" fmla="*/ 1901952 h 1950720"/>
              <a:gd name="connsiteX18" fmla="*/ 902208 w 1194888"/>
              <a:gd name="connsiteY18" fmla="*/ 1914144 h 1950720"/>
              <a:gd name="connsiteX19" fmla="*/ 865632 w 1194888"/>
              <a:gd name="connsiteY19" fmla="*/ 1926336 h 1950720"/>
              <a:gd name="connsiteX20" fmla="*/ 780288 w 1194888"/>
              <a:gd name="connsiteY20" fmla="*/ 1950720 h 1950720"/>
              <a:gd name="connsiteX21" fmla="*/ 402336 w 1194888"/>
              <a:gd name="connsiteY21" fmla="*/ 1938528 h 1950720"/>
              <a:gd name="connsiteX22" fmla="*/ 329184 w 1194888"/>
              <a:gd name="connsiteY22" fmla="*/ 1914144 h 1950720"/>
              <a:gd name="connsiteX23" fmla="*/ 243840 w 1194888"/>
              <a:gd name="connsiteY23" fmla="*/ 1889760 h 1950720"/>
              <a:gd name="connsiteX24" fmla="*/ 170688 w 1194888"/>
              <a:gd name="connsiteY24" fmla="*/ 1853184 h 1950720"/>
              <a:gd name="connsiteX25" fmla="*/ 134112 w 1194888"/>
              <a:gd name="connsiteY25" fmla="*/ 1828800 h 1950720"/>
              <a:gd name="connsiteX26" fmla="*/ 60960 w 1194888"/>
              <a:gd name="connsiteY26" fmla="*/ 1792224 h 1950720"/>
              <a:gd name="connsiteX27" fmla="*/ 36576 w 1194888"/>
              <a:gd name="connsiteY27" fmla="*/ 1743456 h 1950720"/>
              <a:gd name="connsiteX28" fmla="*/ 0 w 1194888"/>
              <a:gd name="connsiteY28" fmla="*/ 1609344 h 1950720"/>
              <a:gd name="connsiteX29" fmla="*/ 12192 w 1194888"/>
              <a:gd name="connsiteY29" fmla="*/ 1267968 h 1950720"/>
              <a:gd name="connsiteX30" fmla="*/ 60960 w 1194888"/>
              <a:gd name="connsiteY30" fmla="*/ 1097280 h 1950720"/>
              <a:gd name="connsiteX31" fmla="*/ 73152 w 1194888"/>
              <a:gd name="connsiteY31" fmla="*/ 1060704 h 1950720"/>
              <a:gd name="connsiteX32" fmla="*/ 85344 w 1194888"/>
              <a:gd name="connsiteY32" fmla="*/ 1024128 h 1950720"/>
              <a:gd name="connsiteX33" fmla="*/ 97536 w 1194888"/>
              <a:gd name="connsiteY33" fmla="*/ 963168 h 1950720"/>
              <a:gd name="connsiteX34" fmla="*/ 121920 w 1194888"/>
              <a:gd name="connsiteY34" fmla="*/ 890016 h 1950720"/>
              <a:gd name="connsiteX35" fmla="*/ 134112 w 1194888"/>
              <a:gd name="connsiteY35" fmla="*/ 853440 h 1950720"/>
              <a:gd name="connsiteX36" fmla="*/ 146304 w 1194888"/>
              <a:gd name="connsiteY36" fmla="*/ 804672 h 1950720"/>
              <a:gd name="connsiteX37" fmla="*/ 170688 w 1194888"/>
              <a:gd name="connsiteY37" fmla="*/ 670560 h 1950720"/>
              <a:gd name="connsiteX38" fmla="*/ 195072 w 1194888"/>
              <a:gd name="connsiteY38" fmla="*/ 573024 h 1950720"/>
              <a:gd name="connsiteX39" fmla="*/ 207264 w 1194888"/>
              <a:gd name="connsiteY39" fmla="*/ 499872 h 1950720"/>
              <a:gd name="connsiteX40" fmla="*/ 243840 w 1194888"/>
              <a:gd name="connsiteY40" fmla="*/ 365760 h 1950720"/>
              <a:gd name="connsiteX41" fmla="*/ 256032 w 1194888"/>
              <a:gd name="connsiteY41" fmla="*/ 316992 h 1950720"/>
              <a:gd name="connsiteX42" fmla="*/ 268224 w 1194888"/>
              <a:gd name="connsiteY42" fmla="*/ 256032 h 1950720"/>
              <a:gd name="connsiteX43" fmla="*/ 292608 w 1194888"/>
              <a:gd name="connsiteY43" fmla="*/ 182880 h 1950720"/>
              <a:gd name="connsiteX44" fmla="*/ 316992 w 1194888"/>
              <a:gd name="connsiteY44" fmla="*/ 146304 h 1950720"/>
              <a:gd name="connsiteX45" fmla="*/ 329184 w 1194888"/>
              <a:gd name="connsiteY45" fmla="*/ 109728 h 1950720"/>
              <a:gd name="connsiteX46" fmla="*/ 353568 w 1194888"/>
              <a:gd name="connsiteY46" fmla="*/ 73152 h 1950720"/>
              <a:gd name="connsiteX47" fmla="*/ 426720 w 1194888"/>
              <a:gd name="connsiteY47" fmla="*/ 12192 h 1950720"/>
              <a:gd name="connsiteX48" fmla="*/ 463296 w 1194888"/>
              <a:gd name="connsiteY48" fmla="*/ 0 h 1950720"/>
              <a:gd name="connsiteX49" fmla="*/ 609600 w 1194888"/>
              <a:gd name="connsiteY49" fmla="*/ 36576 h 1950720"/>
              <a:gd name="connsiteX50" fmla="*/ 633984 w 1194888"/>
              <a:gd name="connsiteY50" fmla="*/ 60960 h 1950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94888" h="1950720">
                <a:moveTo>
                  <a:pt x="585216" y="48768"/>
                </a:moveTo>
                <a:cubicBezTo>
                  <a:pt x="674624" y="52832"/>
                  <a:pt x="764449" y="51425"/>
                  <a:pt x="853440" y="60960"/>
                </a:cubicBezTo>
                <a:cubicBezTo>
                  <a:pt x="878997" y="63698"/>
                  <a:pt x="905206" y="71087"/>
                  <a:pt x="926592" y="85344"/>
                </a:cubicBezTo>
                <a:lnTo>
                  <a:pt x="999744" y="134112"/>
                </a:lnTo>
                <a:cubicBezTo>
                  <a:pt x="1003808" y="146304"/>
                  <a:pt x="1006189" y="159193"/>
                  <a:pt x="1011936" y="170688"/>
                </a:cubicBezTo>
                <a:cubicBezTo>
                  <a:pt x="1059205" y="265226"/>
                  <a:pt x="1017867" y="151905"/>
                  <a:pt x="1048512" y="243840"/>
                </a:cubicBezTo>
                <a:cubicBezTo>
                  <a:pt x="1052576" y="382016"/>
                  <a:pt x="1053438" y="520323"/>
                  <a:pt x="1060704" y="658368"/>
                </a:cubicBezTo>
                <a:cubicBezTo>
                  <a:pt x="1061994" y="682879"/>
                  <a:pt x="1093882" y="766697"/>
                  <a:pt x="1097280" y="780288"/>
                </a:cubicBezTo>
                <a:cubicBezTo>
                  <a:pt x="1101344" y="796544"/>
                  <a:pt x="1105837" y="812699"/>
                  <a:pt x="1109472" y="829056"/>
                </a:cubicBezTo>
                <a:cubicBezTo>
                  <a:pt x="1113967" y="849285"/>
                  <a:pt x="1116638" y="869912"/>
                  <a:pt x="1121664" y="890016"/>
                </a:cubicBezTo>
                <a:cubicBezTo>
                  <a:pt x="1124781" y="902484"/>
                  <a:pt x="1129792" y="914400"/>
                  <a:pt x="1133856" y="926592"/>
                </a:cubicBezTo>
                <a:cubicBezTo>
                  <a:pt x="1137699" y="991929"/>
                  <a:pt x="1156064" y="1346785"/>
                  <a:pt x="1170432" y="1389888"/>
                </a:cubicBezTo>
                <a:cubicBezTo>
                  <a:pt x="1189177" y="1446123"/>
                  <a:pt x="1180104" y="1413862"/>
                  <a:pt x="1194816" y="1487424"/>
                </a:cubicBezTo>
                <a:cubicBezTo>
                  <a:pt x="1190752" y="1560576"/>
                  <a:pt x="1203138" y="1636546"/>
                  <a:pt x="1182624" y="1706880"/>
                </a:cubicBezTo>
                <a:cubicBezTo>
                  <a:pt x="1172968" y="1739985"/>
                  <a:pt x="1133856" y="1755648"/>
                  <a:pt x="1109472" y="1780032"/>
                </a:cubicBezTo>
                <a:cubicBezTo>
                  <a:pt x="1097280" y="1792224"/>
                  <a:pt x="1082460" y="1802262"/>
                  <a:pt x="1072896" y="1816608"/>
                </a:cubicBezTo>
                <a:cubicBezTo>
                  <a:pt x="1050651" y="1849976"/>
                  <a:pt x="1050437" y="1860456"/>
                  <a:pt x="1011936" y="1877568"/>
                </a:cubicBezTo>
                <a:cubicBezTo>
                  <a:pt x="988448" y="1888007"/>
                  <a:pt x="963168" y="1893824"/>
                  <a:pt x="938784" y="1901952"/>
                </a:cubicBezTo>
                <a:lnTo>
                  <a:pt x="902208" y="1914144"/>
                </a:lnTo>
                <a:cubicBezTo>
                  <a:pt x="890016" y="1918208"/>
                  <a:pt x="878100" y="1923219"/>
                  <a:pt x="865632" y="1926336"/>
                </a:cubicBezTo>
                <a:cubicBezTo>
                  <a:pt x="804396" y="1941645"/>
                  <a:pt x="832760" y="1933229"/>
                  <a:pt x="780288" y="1950720"/>
                </a:cubicBezTo>
                <a:cubicBezTo>
                  <a:pt x="654304" y="1946656"/>
                  <a:pt x="527973" y="1948715"/>
                  <a:pt x="402336" y="1938528"/>
                </a:cubicBezTo>
                <a:cubicBezTo>
                  <a:pt x="376717" y="1936451"/>
                  <a:pt x="353568" y="1922272"/>
                  <a:pt x="329184" y="1914144"/>
                </a:cubicBezTo>
                <a:cubicBezTo>
                  <a:pt x="276712" y="1896653"/>
                  <a:pt x="305076" y="1905069"/>
                  <a:pt x="243840" y="1889760"/>
                </a:cubicBezTo>
                <a:cubicBezTo>
                  <a:pt x="139018" y="1819879"/>
                  <a:pt x="271642" y="1903661"/>
                  <a:pt x="170688" y="1853184"/>
                </a:cubicBezTo>
                <a:cubicBezTo>
                  <a:pt x="157582" y="1846631"/>
                  <a:pt x="147218" y="1835353"/>
                  <a:pt x="134112" y="1828800"/>
                </a:cubicBezTo>
                <a:cubicBezTo>
                  <a:pt x="33158" y="1778323"/>
                  <a:pt x="165782" y="1862105"/>
                  <a:pt x="60960" y="1792224"/>
                </a:cubicBezTo>
                <a:cubicBezTo>
                  <a:pt x="52832" y="1775968"/>
                  <a:pt x="43326" y="1760331"/>
                  <a:pt x="36576" y="1743456"/>
                </a:cubicBezTo>
                <a:cubicBezTo>
                  <a:pt x="11826" y="1681582"/>
                  <a:pt x="12244" y="1670566"/>
                  <a:pt x="0" y="1609344"/>
                </a:cubicBezTo>
                <a:cubicBezTo>
                  <a:pt x="4064" y="1495552"/>
                  <a:pt x="2736" y="1381439"/>
                  <a:pt x="12192" y="1267968"/>
                </a:cubicBezTo>
                <a:cubicBezTo>
                  <a:pt x="15594" y="1227144"/>
                  <a:pt x="46852" y="1139604"/>
                  <a:pt x="60960" y="1097280"/>
                </a:cubicBezTo>
                <a:lnTo>
                  <a:pt x="73152" y="1060704"/>
                </a:lnTo>
                <a:cubicBezTo>
                  <a:pt x="77216" y="1048512"/>
                  <a:pt x="82824" y="1036730"/>
                  <a:pt x="85344" y="1024128"/>
                </a:cubicBezTo>
                <a:cubicBezTo>
                  <a:pt x="89408" y="1003808"/>
                  <a:pt x="92084" y="983160"/>
                  <a:pt x="97536" y="963168"/>
                </a:cubicBezTo>
                <a:cubicBezTo>
                  <a:pt x="104299" y="938371"/>
                  <a:pt x="113792" y="914400"/>
                  <a:pt x="121920" y="890016"/>
                </a:cubicBezTo>
                <a:cubicBezTo>
                  <a:pt x="125984" y="877824"/>
                  <a:pt x="130995" y="865908"/>
                  <a:pt x="134112" y="853440"/>
                </a:cubicBezTo>
                <a:cubicBezTo>
                  <a:pt x="138176" y="837184"/>
                  <a:pt x="143018" y="821103"/>
                  <a:pt x="146304" y="804672"/>
                </a:cubicBezTo>
                <a:cubicBezTo>
                  <a:pt x="164973" y="711326"/>
                  <a:pt x="151074" y="755554"/>
                  <a:pt x="170688" y="670560"/>
                </a:cubicBezTo>
                <a:cubicBezTo>
                  <a:pt x="178224" y="637906"/>
                  <a:pt x="189563" y="606081"/>
                  <a:pt x="195072" y="573024"/>
                </a:cubicBezTo>
                <a:cubicBezTo>
                  <a:pt x="199136" y="548640"/>
                  <a:pt x="202084" y="524044"/>
                  <a:pt x="207264" y="499872"/>
                </a:cubicBezTo>
                <a:cubicBezTo>
                  <a:pt x="244519" y="326014"/>
                  <a:pt x="217310" y="458616"/>
                  <a:pt x="243840" y="365760"/>
                </a:cubicBezTo>
                <a:cubicBezTo>
                  <a:pt x="248443" y="349648"/>
                  <a:pt x="252397" y="333349"/>
                  <a:pt x="256032" y="316992"/>
                </a:cubicBezTo>
                <a:cubicBezTo>
                  <a:pt x="260527" y="296763"/>
                  <a:pt x="262772" y="276024"/>
                  <a:pt x="268224" y="256032"/>
                </a:cubicBezTo>
                <a:cubicBezTo>
                  <a:pt x="274987" y="231235"/>
                  <a:pt x="278351" y="204266"/>
                  <a:pt x="292608" y="182880"/>
                </a:cubicBezTo>
                <a:cubicBezTo>
                  <a:pt x="300736" y="170688"/>
                  <a:pt x="310439" y="159410"/>
                  <a:pt x="316992" y="146304"/>
                </a:cubicBezTo>
                <a:cubicBezTo>
                  <a:pt x="322739" y="134809"/>
                  <a:pt x="323437" y="121223"/>
                  <a:pt x="329184" y="109728"/>
                </a:cubicBezTo>
                <a:cubicBezTo>
                  <a:pt x="335737" y="96622"/>
                  <a:pt x="344187" y="84409"/>
                  <a:pt x="353568" y="73152"/>
                </a:cubicBezTo>
                <a:cubicBezTo>
                  <a:pt x="372828" y="50040"/>
                  <a:pt x="399319" y="25893"/>
                  <a:pt x="426720" y="12192"/>
                </a:cubicBezTo>
                <a:cubicBezTo>
                  <a:pt x="438215" y="6445"/>
                  <a:pt x="451104" y="4064"/>
                  <a:pt x="463296" y="0"/>
                </a:cubicBezTo>
                <a:cubicBezTo>
                  <a:pt x="554923" y="10181"/>
                  <a:pt x="555409" y="-6776"/>
                  <a:pt x="609600" y="36576"/>
                </a:cubicBezTo>
                <a:cubicBezTo>
                  <a:pt x="618576" y="43757"/>
                  <a:pt x="625856" y="52832"/>
                  <a:pt x="633984" y="6096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олилиния 27"/>
          <p:cNvSpPr/>
          <p:nvPr/>
        </p:nvSpPr>
        <p:spPr>
          <a:xfrm>
            <a:off x="3328131" y="3950208"/>
            <a:ext cx="2097309" cy="2054971"/>
          </a:xfrm>
          <a:custGeom>
            <a:avLst/>
            <a:gdLst>
              <a:gd name="connsiteX0" fmla="*/ 987837 w 2097309"/>
              <a:gd name="connsiteY0" fmla="*/ 36576 h 2054971"/>
              <a:gd name="connsiteX1" fmla="*/ 1219485 w 2097309"/>
              <a:gd name="connsiteY1" fmla="*/ 36576 h 2054971"/>
              <a:gd name="connsiteX2" fmla="*/ 1256061 w 2097309"/>
              <a:gd name="connsiteY2" fmla="*/ 48768 h 2054971"/>
              <a:gd name="connsiteX3" fmla="*/ 1304829 w 2097309"/>
              <a:gd name="connsiteY3" fmla="*/ 60960 h 2054971"/>
              <a:gd name="connsiteX4" fmla="*/ 1390173 w 2097309"/>
              <a:gd name="connsiteY4" fmla="*/ 85344 h 2054971"/>
              <a:gd name="connsiteX5" fmla="*/ 1451133 w 2097309"/>
              <a:gd name="connsiteY5" fmla="*/ 134112 h 2054971"/>
              <a:gd name="connsiteX6" fmla="*/ 1512093 w 2097309"/>
              <a:gd name="connsiteY6" fmla="*/ 182880 h 2054971"/>
              <a:gd name="connsiteX7" fmla="*/ 1573053 w 2097309"/>
              <a:gd name="connsiteY7" fmla="*/ 243840 h 2054971"/>
              <a:gd name="connsiteX8" fmla="*/ 1609629 w 2097309"/>
              <a:gd name="connsiteY8" fmla="*/ 316992 h 2054971"/>
              <a:gd name="connsiteX9" fmla="*/ 1646205 w 2097309"/>
              <a:gd name="connsiteY9" fmla="*/ 353568 h 2054971"/>
              <a:gd name="connsiteX10" fmla="*/ 1682781 w 2097309"/>
              <a:gd name="connsiteY10" fmla="*/ 426720 h 2054971"/>
              <a:gd name="connsiteX11" fmla="*/ 1707165 w 2097309"/>
              <a:gd name="connsiteY11" fmla="*/ 499872 h 2054971"/>
              <a:gd name="connsiteX12" fmla="*/ 1719357 w 2097309"/>
              <a:gd name="connsiteY12" fmla="*/ 536448 h 2054971"/>
              <a:gd name="connsiteX13" fmla="*/ 1743741 w 2097309"/>
              <a:gd name="connsiteY13" fmla="*/ 573024 h 2054971"/>
              <a:gd name="connsiteX14" fmla="*/ 1755933 w 2097309"/>
              <a:gd name="connsiteY14" fmla="*/ 609600 h 2054971"/>
              <a:gd name="connsiteX15" fmla="*/ 1792509 w 2097309"/>
              <a:gd name="connsiteY15" fmla="*/ 621792 h 2054971"/>
              <a:gd name="connsiteX16" fmla="*/ 1804701 w 2097309"/>
              <a:gd name="connsiteY16" fmla="*/ 658368 h 2054971"/>
              <a:gd name="connsiteX17" fmla="*/ 1877853 w 2097309"/>
              <a:gd name="connsiteY17" fmla="*/ 682752 h 2054971"/>
              <a:gd name="connsiteX18" fmla="*/ 1951005 w 2097309"/>
              <a:gd name="connsiteY18" fmla="*/ 731520 h 2054971"/>
              <a:gd name="connsiteX19" fmla="*/ 1999773 w 2097309"/>
              <a:gd name="connsiteY19" fmla="*/ 768096 h 2054971"/>
              <a:gd name="connsiteX20" fmla="*/ 2036349 w 2097309"/>
              <a:gd name="connsiteY20" fmla="*/ 780288 h 2054971"/>
              <a:gd name="connsiteX21" fmla="*/ 2085117 w 2097309"/>
              <a:gd name="connsiteY21" fmla="*/ 841248 h 2054971"/>
              <a:gd name="connsiteX22" fmla="*/ 2097309 w 2097309"/>
              <a:gd name="connsiteY22" fmla="*/ 877824 h 2054971"/>
              <a:gd name="connsiteX23" fmla="*/ 2085117 w 2097309"/>
              <a:gd name="connsiteY23" fmla="*/ 1085088 h 2054971"/>
              <a:gd name="connsiteX24" fmla="*/ 2024157 w 2097309"/>
              <a:gd name="connsiteY24" fmla="*/ 1146048 h 2054971"/>
              <a:gd name="connsiteX25" fmla="*/ 1914429 w 2097309"/>
              <a:gd name="connsiteY25" fmla="*/ 1231392 h 2054971"/>
              <a:gd name="connsiteX26" fmla="*/ 1829085 w 2097309"/>
              <a:gd name="connsiteY26" fmla="*/ 1255776 h 2054971"/>
              <a:gd name="connsiteX27" fmla="*/ 1792509 w 2097309"/>
              <a:gd name="connsiteY27" fmla="*/ 1267968 h 2054971"/>
              <a:gd name="connsiteX28" fmla="*/ 1658397 w 2097309"/>
              <a:gd name="connsiteY28" fmla="*/ 1304544 h 2054971"/>
              <a:gd name="connsiteX29" fmla="*/ 1597437 w 2097309"/>
              <a:gd name="connsiteY29" fmla="*/ 1414272 h 2054971"/>
              <a:gd name="connsiteX30" fmla="*/ 1634013 w 2097309"/>
              <a:gd name="connsiteY30" fmla="*/ 1633728 h 2054971"/>
              <a:gd name="connsiteX31" fmla="*/ 1646205 w 2097309"/>
              <a:gd name="connsiteY31" fmla="*/ 1682496 h 2054971"/>
              <a:gd name="connsiteX32" fmla="*/ 1634013 w 2097309"/>
              <a:gd name="connsiteY32" fmla="*/ 1853184 h 2054971"/>
              <a:gd name="connsiteX33" fmla="*/ 1585245 w 2097309"/>
              <a:gd name="connsiteY33" fmla="*/ 1962912 h 2054971"/>
              <a:gd name="connsiteX34" fmla="*/ 1548669 w 2097309"/>
              <a:gd name="connsiteY34" fmla="*/ 1987296 h 2054971"/>
              <a:gd name="connsiteX35" fmla="*/ 1499901 w 2097309"/>
              <a:gd name="connsiteY35" fmla="*/ 1999488 h 2054971"/>
              <a:gd name="connsiteX36" fmla="*/ 1426749 w 2097309"/>
              <a:gd name="connsiteY36" fmla="*/ 2023872 h 2054971"/>
              <a:gd name="connsiteX37" fmla="*/ 1390173 w 2097309"/>
              <a:gd name="connsiteY37" fmla="*/ 2036064 h 2054971"/>
              <a:gd name="connsiteX38" fmla="*/ 1292637 w 2097309"/>
              <a:gd name="connsiteY38" fmla="*/ 2048256 h 2054971"/>
              <a:gd name="connsiteX39" fmla="*/ 707421 w 2097309"/>
              <a:gd name="connsiteY39" fmla="*/ 2011680 h 2054971"/>
              <a:gd name="connsiteX40" fmla="*/ 634269 w 2097309"/>
              <a:gd name="connsiteY40" fmla="*/ 1975104 h 2054971"/>
              <a:gd name="connsiteX41" fmla="*/ 548925 w 2097309"/>
              <a:gd name="connsiteY41" fmla="*/ 1950720 h 2054971"/>
              <a:gd name="connsiteX42" fmla="*/ 512349 w 2097309"/>
              <a:gd name="connsiteY42" fmla="*/ 1938528 h 2054971"/>
              <a:gd name="connsiteX43" fmla="*/ 475773 w 2097309"/>
              <a:gd name="connsiteY43" fmla="*/ 1914144 h 2054971"/>
              <a:gd name="connsiteX44" fmla="*/ 402621 w 2097309"/>
              <a:gd name="connsiteY44" fmla="*/ 1889760 h 2054971"/>
              <a:gd name="connsiteX45" fmla="*/ 366045 w 2097309"/>
              <a:gd name="connsiteY45" fmla="*/ 1853184 h 2054971"/>
              <a:gd name="connsiteX46" fmla="*/ 292893 w 2097309"/>
              <a:gd name="connsiteY46" fmla="*/ 1804416 h 2054971"/>
              <a:gd name="connsiteX47" fmla="*/ 280701 w 2097309"/>
              <a:gd name="connsiteY47" fmla="*/ 1767840 h 2054971"/>
              <a:gd name="connsiteX48" fmla="*/ 256317 w 2097309"/>
              <a:gd name="connsiteY48" fmla="*/ 1670304 h 2054971"/>
              <a:gd name="connsiteX49" fmla="*/ 231933 w 2097309"/>
              <a:gd name="connsiteY49" fmla="*/ 1414272 h 2054971"/>
              <a:gd name="connsiteX50" fmla="*/ 219741 w 2097309"/>
              <a:gd name="connsiteY50" fmla="*/ 1353312 h 2054971"/>
              <a:gd name="connsiteX51" fmla="*/ 207549 w 2097309"/>
              <a:gd name="connsiteY51" fmla="*/ 1316736 h 2054971"/>
              <a:gd name="connsiteX52" fmla="*/ 170973 w 2097309"/>
              <a:gd name="connsiteY52" fmla="*/ 1194816 h 2054971"/>
              <a:gd name="connsiteX53" fmla="*/ 158781 w 2097309"/>
              <a:gd name="connsiteY53" fmla="*/ 1158240 h 2054971"/>
              <a:gd name="connsiteX54" fmla="*/ 146589 w 2097309"/>
              <a:gd name="connsiteY54" fmla="*/ 1121664 h 2054971"/>
              <a:gd name="connsiteX55" fmla="*/ 122205 w 2097309"/>
              <a:gd name="connsiteY55" fmla="*/ 1085088 h 2054971"/>
              <a:gd name="connsiteX56" fmla="*/ 97821 w 2097309"/>
              <a:gd name="connsiteY56" fmla="*/ 1011936 h 2054971"/>
              <a:gd name="connsiteX57" fmla="*/ 73437 w 2097309"/>
              <a:gd name="connsiteY57" fmla="*/ 975360 h 2054971"/>
              <a:gd name="connsiteX58" fmla="*/ 61245 w 2097309"/>
              <a:gd name="connsiteY58" fmla="*/ 938784 h 2054971"/>
              <a:gd name="connsiteX59" fmla="*/ 24669 w 2097309"/>
              <a:gd name="connsiteY59" fmla="*/ 914400 h 2054971"/>
              <a:gd name="connsiteX60" fmla="*/ 285 w 2097309"/>
              <a:gd name="connsiteY60" fmla="*/ 841248 h 2054971"/>
              <a:gd name="connsiteX61" fmla="*/ 24669 w 2097309"/>
              <a:gd name="connsiteY61" fmla="*/ 694944 h 2054971"/>
              <a:gd name="connsiteX62" fmla="*/ 49053 w 2097309"/>
              <a:gd name="connsiteY62" fmla="*/ 658368 h 2054971"/>
              <a:gd name="connsiteX63" fmla="*/ 85629 w 2097309"/>
              <a:gd name="connsiteY63" fmla="*/ 633984 h 2054971"/>
              <a:gd name="connsiteX64" fmla="*/ 146589 w 2097309"/>
              <a:gd name="connsiteY64" fmla="*/ 585216 h 2054971"/>
              <a:gd name="connsiteX65" fmla="*/ 170973 w 2097309"/>
              <a:gd name="connsiteY65" fmla="*/ 548640 h 2054971"/>
              <a:gd name="connsiteX66" fmla="*/ 207549 w 2097309"/>
              <a:gd name="connsiteY66" fmla="*/ 524256 h 2054971"/>
              <a:gd name="connsiteX67" fmla="*/ 244125 w 2097309"/>
              <a:gd name="connsiteY67" fmla="*/ 487680 h 2054971"/>
              <a:gd name="connsiteX68" fmla="*/ 317277 w 2097309"/>
              <a:gd name="connsiteY68" fmla="*/ 438912 h 2054971"/>
              <a:gd name="connsiteX69" fmla="*/ 378237 w 2097309"/>
              <a:gd name="connsiteY69" fmla="*/ 390144 h 2054971"/>
              <a:gd name="connsiteX70" fmla="*/ 402621 w 2097309"/>
              <a:gd name="connsiteY70" fmla="*/ 353568 h 2054971"/>
              <a:gd name="connsiteX71" fmla="*/ 439197 w 2097309"/>
              <a:gd name="connsiteY71" fmla="*/ 329184 h 2054971"/>
              <a:gd name="connsiteX72" fmla="*/ 524541 w 2097309"/>
              <a:gd name="connsiteY72" fmla="*/ 231648 h 2054971"/>
              <a:gd name="connsiteX73" fmla="*/ 573309 w 2097309"/>
              <a:gd name="connsiteY73" fmla="*/ 182880 h 2054971"/>
              <a:gd name="connsiteX74" fmla="*/ 597693 w 2097309"/>
              <a:gd name="connsiteY74" fmla="*/ 146304 h 2054971"/>
              <a:gd name="connsiteX75" fmla="*/ 670845 w 2097309"/>
              <a:gd name="connsiteY75" fmla="*/ 97536 h 2054971"/>
              <a:gd name="connsiteX76" fmla="*/ 707421 w 2097309"/>
              <a:gd name="connsiteY76" fmla="*/ 73152 h 2054971"/>
              <a:gd name="connsiteX77" fmla="*/ 743997 w 2097309"/>
              <a:gd name="connsiteY77" fmla="*/ 48768 h 2054971"/>
              <a:gd name="connsiteX78" fmla="*/ 817149 w 2097309"/>
              <a:gd name="connsiteY78" fmla="*/ 24384 h 2054971"/>
              <a:gd name="connsiteX79" fmla="*/ 853725 w 2097309"/>
              <a:gd name="connsiteY79" fmla="*/ 12192 h 2054971"/>
              <a:gd name="connsiteX80" fmla="*/ 890301 w 2097309"/>
              <a:gd name="connsiteY80" fmla="*/ 0 h 2054971"/>
              <a:gd name="connsiteX81" fmla="*/ 1036605 w 2097309"/>
              <a:gd name="connsiteY81" fmla="*/ 0 h 2054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2097309" h="2054971">
                <a:moveTo>
                  <a:pt x="987837" y="36576"/>
                </a:moveTo>
                <a:cubicBezTo>
                  <a:pt x="1094615" y="15220"/>
                  <a:pt x="1055970" y="17339"/>
                  <a:pt x="1219485" y="36576"/>
                </a:cubicBezTo>
                <a:cubicBezTo>
                  <a:pt x="1232248" y="38078"/>
                  <a:pt x="1243704" y="45237"/>
                  <a:pt x="1256061" y="48768"/>
                </a:cubicBezTo>
                <a:cubicBezTo>
                  <a:pt x="1272173" y="53371"/>
                  <a:pt x="1288717" y="56357"/>
                  <a:pt x="1304829" y="60960"/>
                </a:cubicBezTo>
                <a:cubicBezTo>
                  <a:pt x="1427265" y="95942"/>
                  <a:pt x="1237716" y="47230"/>
                  <a:pt x="1390173" y="85344"/>
                </a:cubicBezTo>
                <a:cubicBezTo>
                  <a:pt x="1460054" y="190166"/>
                  <a:pt x="1367005" y="66809"/>
                  <a:pt x="1451133" y="134112"/>
                </a:cubicBezTo>
                <a:cubicBezTo>
                  <a:pt x="1529915" y="197137"/>
                  <a:pt x="1420158" y="152235"/>
                  <a:pt x="1512093" y="182880"/>
                </a:cubicBezTo>
                <a:cubicBezTo>
                  <a:pt x="1577117" y="280416"/>
                  <a:pt x="1491773" y="162560"/>
                  <a:pt x="1573053" y="243840"/>
                </a:cubicBezTo>
                <a:cubicBezTo>
                  <a:pt x="1630606" y="301393"/>
                  <a:pt x="1569965" y="257496"/>
                  <a:pt x="1609629" y="316992"/>
                </a:cubicBezTo>
                <a:cubicBezTo>
                  <a:pt x="1619193" y="331338"/>
                  <a:pt x="1634013" y="341376"/>
                  <a:pt x="1646205" y="353568"/>
                </a:cubicBezTo>
                <a:cubicBezTo>
                  <a:pt x="1690669" y="486960"/>
                  <a:pt x="1619756" y="284913"/>
                  <a:pt x="1682781" y="426720"/>
                </a:cubicBezTo>
                <a:cubicBezTo>
                  <a:pt x="1693220" y="450208"/>
                  <a:pt x="1699037" y="475488"/>
                  <a:pt x="1707165" y="499872"/>
                </a:cubicBezTo>
                <a:cubicBezTo>
                  <a:pt x="1711229" y="512064"/>
                  <a:pt x="1712228" y="525755"/>
                  <a:pt x="1719357" y="536448"/>
                </a:cubicBezTo>
                <a:cubicBezTo>
                  <a:pt x="1727485" y="548640"/>
                  <a:pt x="1737188" y="559918"/>
                  <a:pt x="1743741" y="573024"/>
                </a:cubicBezTo>
                <a:cubicBezTo>
                  <a:pt x="1749488" y="584519"/>
                  <a:pt x="1746846" y="600513"/>
                  <a:pt x="1755933" y="609600"/>
                </a:cubicBezTo>
                <a:cubicBezTo>
                  <a:pt x="1765020" y="618687"/>
                  <a:pt x="1780317" y="617728"/>
                  <a:pt x="1792509" y="621792"/>
                </a:cubicBezTo>
                <a:cubicBezTo>
                  <a:pt x="1796573" y="633984"/>
                  <a:pt x="1794243" y="650898"/>
                  <a:pt x="1804701" y="658368"/>
                </a:cubicBezTo>
                <a:cubicBezTo>
                  <a:pt x="1825616" y="673308"/>
                  <a:pt x="1856467" y="668495"/>
                  <a:pt x="1877853" y="682752"/>
                </a:cubicBezTo>
                <a:cubicBezTo>
                  <a:pt x="1902237" y="699008"/>
                  <a:pt x="1927560" y="713936"/>
                  <a:pt x="1951005" y="731520"/>
                </a:cubicBezTo>
                <a:cubicBezTo>
                  <a:pt x="1967261" y="743712"/>
                  <a:pt x="1982130" y="758014"/>
                  <a:pt x="1999773" y="768096"/>
                </a:cubicBezTo>
                <a:cubicBezTo>
                  <a:pt x="2010931" y="774472"/>
                  <a:pt x="2024157" y="776224"/>
                  <a:pt x="2036349" y="780288"/>
                </a:cubicBezTo>
                <a:cubicBezTo>
                  <a:pt x="2066994" y="872223"/>
                  <a:pt x="2022092" y="762466"/>
                  <a:pt x="2085117" y="841248"/>
                </a:cubicBezTo>
                <a:cubicBezTo>
                  <a:pt x="2093145" y="851283"/>
                  <a:pt x="2093245" y="865632"/>
                  <a:pt x="2097309" y="877824"/>
                </a:cubicBezTo>
                <a:cubicBezTo>
                  <a:pt x="2093245" y="946912"/>
                  <a:pt x="2095383" y="1016646"/>
                  <a:pt x="2085117" y="1085088"/>
                </a:cubicBezTo>
                <a:cubicBezTo>
                  <a:pt x="2080008" y="1119148"/>
                  <a:pt x="2045522" y="1128244"/>
                  <a:pt x="2024157" y="1146048"/>
                </a:cubicBezTo>
                <a:cubicBezTo>
                  <a:pt x="1982079" y="1181113"/>
                  <a:pt x="1976058" y="1210849"/>
                  <a:pt x="1914429" y="1231392"/>
                </a:cubicBezTo>
                <a:cubicBezTo>
                  <a:pt x="1826732" y="1260624"/>
                  <a:pt x="1936248" y="1225158"/>
                  <a:pt x="1829085" y="1255776"/>
                </a:cubicBezTo>
                <a:cubicBezTo>
                  <a:pt x="1816728" y="1259307"/>
                  <a:pt x="1804908" y="1264587"/>
                  <a:pt x="1792509" y="1267968"/>
                </a:cubicBezTo>
                <a:cubicBezTo>
                  <a:pt x="1641254" y="1309219"/>
                  <a:pt x="1742585" y="1276481"/>
                  <a:pt x="1658397" y="1304544"/>
                </a:cubicBezTo>
                <a:cubicBezTo>
                  <a:pt x="1602500" y="1388389"/>
                  <a:pt x="1618896" y="1349894"/>
                  <a:pt x="1597437" y="1414272"/>
                </a:cubicBezTo>
                <a:cubicBezTo>
                  <a:pt x="1612964" y="1569538"/>
                  <a:pt x="1599723" y="1496569"/>
                  <a:pt x="1634013" y="1633728"/>
                </a:cubicBezTo>
                <a:lnTo>
                  <a:pt x="1646205" y="1682496"/>
                </a:lnTo>
                <a:cubicBezTo>
                  <a:pt x="1642141" y="1739392"/>
                  <a:pt x="1642474" y="1796774"/>
                  <a:pt x="1634013" y="1853184"/>
                </a:cubicBezTo>
                <a:cubicBezTo>
                  <a:pt x="1629752" y="1881589"/>
                  <a:pt x="1609773" y="1938384"/>
                  <a:pt x="1585245" y="1962912"/>
                </a:cubicBezTo>
                <a:cubicBezTo>
                  <a:pt x="1574884" y="1973273"/>
                  <a:pt x="1562137" y="1981524"/>
                  <a:pt x="1548669" y="1987296"/>
                </a:cubicBezTo>
                <a:cubicBezTo>
                  <a:pt x="1533268" y="1993897"/>
                  <a:pt x="1515951" y="1994673"/>
                  <a:pt x="1499901" y="1999488"/>
                </a:cubicBezTo>
                <a:cubicBezTo>
                  <a:pt x="1475282" y="2006874"/>
                  <a:pt x="1451133" y="2015744"/>
                  <a:pt x="1426749" y="2023872"/>
                </a:cubicBezTo>
                <a:cubicBezTo>
                  <a:pt x="1414557" y="2027936"/>
                  <a:pt x="1402925" y="2034470"/>
                  <a:pt x="1390173" y="2036064"/>
                </a:cubicBezTo>
                <a:lnTo>
                  <a:pt x="1292637" y="2048256"/>
                </a:lnTo>
                <a:cubicBezTo>
                  <a:pt x="754877" y="2035452"/>
                  <a:pt x="942548" y="2090056"/>
                  <a:pt x="707421" y="2011680"/>
                </a:cubicBezTo>
                <a:cubicBezTo>
                  <a:pt x="615486" y="1981035"/>
                  <a:pt x="728807" y="2022373"/>
                  <a:pt x="634269" y="1975104"/>
                </a:cubicBezTo>
                <a:cubicBezTo>
                  <a:pt x="614781" y="1965360"/>
                  <a:pt x="567155" y="1955928"/>
                  <a:pt x="548925" y="1950720"/>
                </a:cubicBezTo>
                <a:cubicBezTo>
                  <a:pt x="536568" y="1947189"/>
                  <a:pt x="523844" y="1944275"/>
                  <a:pt x="512349" y="1938528"/>
                </a:cubicBezTo>
                <a:cubicBezTo>
                  <a:pt x="499243" y="1931975"/>
                  <a:pt x="489163" y="1920095"/>
                  <a:pt x="475773" y="1914144"/>
                </a:cubicBezTo>
                <a:cubicBezTo>
                  <a:pt x="452285" y="1903705"/>
                  <a:pt x="402621" y="1889760"/>
                  <a:pt x="402621" y="1889760"/>
                </a:cubicBezTo>
                <a:cubicBezTo>
                  <a:pt x="390429" y="1877568"/>
                  <a:pt x="379655" y="1863770"/>
                  <a:pt x="366045" y="1853184"/>
                </a:cubicBezTo>
                <a:cubicBezTo>
                  <a:pt x="342912" y="1835192"/>
                  <a:pt x="292893" y="1804416"/>
                  <a:pt x="292893" y="1804416"/>
                </a:cubicBezTo>
                <a:cubicBezTo>
                  <a:pt x="288829" y="1792224"/>
                  <a:pt x="283818" y="1780308"/>
                  <a:pt x="280701" y="1767840"/>
                </a:cubicBezTo>
                <a:lnTo>
                  <a:pt x="256317" y="1670304"/>
                </a:lnTo>
                <a:cubicBezTo>
                  <a:pt x="248189" y="1584960"/>
                  <a:pt x="248746" y="1498337"/>
                  <a:pt x="231933" y="1414272"/>
                </a:cubicBezTo>
                <a:cubicBezTo>
                  <a:pt x="227869" y="1393952"/>
                  <a:pt x="224767" y="1373416"/>
                  <a:pt x="219741" y="1353312"/>
                </a:cubicBezTo>
                <a:cubicBezTo>
                  <a:pt x="216624" y="1340844"/>
                  <a:pt x="211080" y="1329093"/>
                  <a:pt x="207549" y="1316736"/>
                </a:cubicBezTo>
                <a:cubicBezTo>
                  <a:pt x="170697" y="1187755"/>
                  <a:pt x="228920" y="1368657"/>
                  <a:pt x="170973" y="1194816"/>
                </a:cubicBezTo>
                <a:lnTo>
                  <a:pt x="158781" y="1158240"/>
                </a:lnTo>
                <a:cubicBezTo>
                  <a:pt x="154717" y="1146048"/>
                  <a:pt x="153718" y="1132357"/>
                  <a:pt x="146589" y="1121664"/>
                </a:cubicBezTo>
                <a:cubicBezTo>
                  <a:pt x="138461" y="1109472"/>
                  <a:pt x="128156" y="1098478"/>
                  <a:pt x="122205" y="1085088"/>
                </a:cubicBezTo>
                <a:cubicBezTo>
                  <a:pt x="111766" y="1061600"/>
                  <a:pt x="112078" y="1033322"/>
                  <a:pt x="97821" y="1011936"/>
                </a:cubicBezTo>
                <a:cubicBezTo>
                  <a:pt x="89693" y="999744"/>
                  <a:pt x="79990" y="988466"/>
                  <a:pt x="73437" y="975360"/>
                </a:cubicBezTo>
                <a:cubicBezTo>
                  <a:pt x="67690" y="963865"/>
                  <a:pt x="69273" y="948819"/>
                  <a:pt x="61245" y="938784"/>
                </a:cubicBezTo>
                <a:cubicBezTo>
                  <a:pt x="52091" y="927342"/>
                  <a:pt x="36861" y="922528"/>
                  <a:pt x="24669" y="914400"/>
                </a:cubicBezTo>
                <a:cubicBezTo>
                  <a:pt x="16541" y="890016"/>
                  <a:pt x="-2553" y="866794"/>
                  <a:pt x="285" y="841248"/>
                </a:cubicBezTo>
                <a:cubicBezTo>
                  <a:pt x="4148" y="806481"/>
                  <a:pt x="4244" y="735795"/>
                  <a:pt x="24669" y="694944"/>
                </a:cubicBezTo>
                <a:cubicBezTo>
                  <a:pt x="31222" y="681838"/>
                  <a:pt x="38692" y="668729"/>
                  <a:pt x="49053" y="658368"/>
                </a:cubicBezTo>
                <a:cubicBezTo>
                  <a:pt x="59414" y="648007"/>
                  <a:pt x="73437" y="642112"/>
                  <a:pt x="85629" y="633984"/>
                </a:cubicBezTo>
                <a:cubicBezTo>
                  <a:pt x="155510" y="529162"/>
                  <a:pt x="62461" y="652519"/>
                  <a:pt x="146589" y="585216"/>
                </a:cubicBezTo>
                <a:cubicBezTo>
                  <a:pt x="158031" y="576062"/>
                  <a:pt x="160612" y="559001"/>
                  <a:pt x="170973" y="548640"/>
                </a:cubicBezTo>
                <a:cubicBezTo>
                  <a:pt x="181334" y="538279"/>
                  <a:pt x="196292" y="533637"/>
                  <a:pt x="207549" y="524256"/>
                </a:cubicBezTo>
                <a:cubicBezTo>
                  <a:pt x="220795" y="513218"/>
                  <a:pt x="230515" y="498266"/>
                  <a:pt x="244125" y="487680"/>
                </a:cubicBezTo>
                <a:cubicBezTo>
                  <a:pt x="267258" y="469688"/>
                  <a:pt x="317277" y="438912"/>
                  <a:pt x="317277" y="438912"/>
                </a:cubicBezTo>
                <a:cubicBezTo>
                  <a:pt x="387158" y="334090"/>
                  <a:pt x="294109" y="457447"/>
                  <a:pt x="378237" y="390144"/>
                </a:cubicBezTo>
                <a:cubicBezTo>
                  <a:pt x="389679" y="380990"/>
                  <a:pt x="392260" y="363929"/>
                  <a:pt x="402621" y="353568"/>
                </a:cubicBezTo>
                <a:cubicBezTo>
                  <a:pt x="412982" y="343207"/>
                  <a:pt x="427005" y="337312"/>
                  <a:pt x="439197" y="329184"/>
                </a:cubicBezTo>
                <a:cubicBezTo>
                  <a:pt x="496093" y="243840"/>
                  <a:pt x="463581" y="272288"/>
                  <a:pt x="524541" y="231648"/>
                </a:cubicBezTo>
                <a:cubicBezTo>
                  <a:pt x="551142" y="151846"/>
                  <a:pt x="514196" y="230170"/>
                  <a:pt x="573309" y="182880"/>
                </a:cubicBezTo>
                <a:cubicBezTo>
                  <a:pt x="584751" y="173726"/>
                  <a:pt x="586666" y="155953"/>
                  <a:pt x="597693" y="146304"/>
                </a:cubicBezTo>
                <a:cubicBezTo>
                  <a:pt x="619748" y="127006"/>
                  <a:pt x="646461" y="113792"/>
                  <a:pt x="670845" y="97536"/>
                </a:cubicBezTo>
                <a:lnTo>
                  <a:pt x="707421" y="73152"/>
                </a:lnTo>
                <a:cubicBezTo>
                  <a:pt x="719613" y="65024"/>
                  <a:pt x="730096" y="53402"/>
                  <a:pt x="743997" y="48768"/>
                </a:cubicBezTo>
                <a:lnTo>
                  <a:pt x="817149" y="24384"/>
                </a:lnTo>
                <a:lnTo>
                  <a:pt x="853725" y="12192"/>
                </a:lnTo>
                <a:cubicBezTo>
                  <a:pt x="865917" y="8128"/>
                  <a:pt x="877450" y="0"/>
                  <a:pt x="890301" y="0"/>
                </a:cubicBezTo>
                <a:lnTo>
                  <a:pt x="1036605" y="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олилиния 28"/>
          <p:cNvSpPr/>
          <p:nvPr/>
        </p:nvSpPr>
        <p:spPr>
          <a:xfrm>
            <a:off x="4842761" y="1155301"/>
            <a:ext cx="1119127" cy="1246523"/>
          </a:xfrm>
          <a:custGeom>
            <a:avLst/>
            <a:gdLst>
              <a:gd name="connsiteX0" fmla="*/ 570487 w 1119127"/>
              <a:gd name="connsiteY0" fmla="*/ 51707 h 1246523"/>
              <a:gd name="connsiteX1" fmla="*/ 643639 w 1119127"/>
              <a:gd name="connsiteY1" fmla="*/ 27323 h 1246523"/>
              <a:gd name="connsiteX2" fmla="*/ 728983 w 1119127"/>
              <a:gd name="connsiteY2" fmla="*/ 2939 h 1246523"/>
              <a:gd name="connsiteX3" fmla="*/ 850903 w 1119127"/>
              <a:gd name="connsiteY3" fmla="*/ 27323 h 1246523"/>
              <a:gd name="connsiteX4" fmla="*/ 887479 w 1119127"/>
              <a:gd name="connsiteY4" fmla="*/ 39515 h 1246523"/>
              <a:gd name="connsiteX5" fmla="*/ 960631 w 1119127"/>
              <a:gd name="connsiteY5" fmla="*/ 88283 h 1246523"/>
              <a:gd name="connsiteX6" fmla="*/ 1033783 w 1119127"/>
              <a:gd name="connsiteY6" fmla="*/ 149243 h 1246523"/>
              <a:gd name="connsiteX7" fmla="*/ 1082551 w 1119127"/>
              <a:gd name="connsiteY7" fmla="*/ 258971 h 1246523"/>
              <a:gd name="connsiteX8" fmla="*/ 1094743 w 1119127"/>
              <a:gd name="connsiteY8" fmla="*/ 295547 h 1246523"/>
              <a:gd name="connsiteX9" fmla="*/ 1106935 w 1119127"/>
              <a:gd name="connsiteY9" fmla="*/ 332123 h 1246523"/>
              <a:gd name="connsiteX10" fmla="*/ 1119127 w 1119127"/>
              <a:gd name="connsiteY10" fmla="*/ 466235 h 1246523"/>
              <a:gd name="connsiteX11" fmla="*/ 1106935 w 1119127"/>
              <a:gd name="connsiteY11" fmla="*/ 892955 h 1246523"/>
              <a:gd name="connsiteX12" fmla="*/ 1070359 w 1119127"/>
              <a:gd name="connsiteY12" fmla="*/ 966107 h 1246523"/>
              <a:gd name="connsiteX13" fmla="*/ 1058167 w 1119127"/>
              <a:gd name="connsiteY13" fmla="*/ 1002683 h 1246523"/>
              <a:gd name="connsiteX14" fmla="*/ 1033783 w 1119127"/>
              <a:gd name="connsiteY14" fmla="*/ 1039259 h 1246523"/>
              <a:gd name="connsiteX15" fmla="*/ 1021591 w 1119127"/>
              <a:gd name="connsiteY15" fmla="*/ 1075835 h 1246523"/>
              <a:gd name="connsiteX16" fmla="*/ 960631 w 1119127"/>
              <a:gd name="connsiteY16" fmla="*/ 1148987 h 1246523"/>
              <a:gd name="connsiteX17" fmla="*/ 887479 w 1119127"/>
              <a:gd name="connsiteY17" fmla="*/ 1197755 h 1246523"/>
              <a:gd name="connsiteX18" fmla="*/ 704599 w 1119127"/>
              <a:gd name="connsiteY18" fmla="*/ 1234331 h 1246523"/>
              <a:gd name="connsiteX19" fmla="*/ 655831 w 1119127"/>
              <a:gd name="connsiteY19" fmla="*/ 1246523 h 1246523"/>
              <a:gd name="connsiteX20" fmla="*/ 265687 w 1119127"/>
              <a:gd name="connsiteY20" fmla="*/ 1222139 h 1246523"/>
              <a:gd name="connsiteX21" fmla="*/ 229111 w 1119127"/>
              <a:gd name="connsiteY21" fmla="*/ 1209947 h 1246523"/>
              <a:gd name="connsiteX22" fmla="*/ 192535 w 1119127"/>
              <a:gd name="connsiteY22" fmla="*/ 1185563 h 1246523"/>
              <a:gd name="connsiteX23" fmla="*/ 107191 w 1119127"/>
              <a:gd name="connsiteY23" fmla="*/ 1124603 h 1246523"/>
              <a:gd name="connsiteX24" fmla="*/ 21847 w 1119127"/>
              <a:gd name="connsiteY24" fmla="*/ 1027067 h 1246523"/>
              <a:gd name="connsiteX25" fmla="*/ 21847 w 1119127"/>
              <a:gd name="connsiteY25" fmla="*/ 771035 h 1246523"/>
              <a:gd name="connsiteX26" fmla="*/ 70615 w 1119127"/>
              <a:gd name="connsiteY26" fmla="*/ 661307 h 1246523"/>
              <a:gd name="connsiteX27" fmla="*/ 82807 w 1119127"/>
              <a:gd name="connsiteY27" fmla="*/ 624731 h 1246523"/>
              <a:gd name="connsiteX28" fmla="*/ 131575 w 1119127"/>
              <a:gd name="connsiteY28" fmla="*/ 551579 h 1246523"/>
              <a:gd name="connsiteX29" fmla="*/ 143767 w 1119127"/>
              <a:gd name="connsiteY29" fmla="*/ 515003 h 1246523"/>
              <a:gd name="connsiteX30" fmla="*/ 192535 w 1119127"/>
              <a:gd name="connsiteY30" fmla="*/ 441851 h 1246523"/>
              <a:gd name="connsiteX31" fmla="*/ 216919 w 1119127"/>
              <a:gd name="connsiteY31" fmla="*/ 344315 h 1246523"/>
              <a:gd name="connsiteX32" fmla="*/ 229111 w 1119127"/>
              <a:gd name="connsiteY32" fmla="*/ 307739 h 1246523"/>
              <a:gd name="connsiteX33" fmla="*/ 241303 w 1119127"/>
              <a:gd name="connsiteY33" fmla="*/ 258971 h 1246523"/>
              <a:gd name="connsiteX34" fmla="*/ 265687 w 1119127"/>
              <a:gd name="connsiteY34" fmla="*/ 185819 h 1246523"/>
              <a:gd name="connsiteX35" fmla="*/ 290071 w 1119127"/>
              <a:gd name="connsiteY35" fmla="*/ 149243 h 1246523"/>
              <a:gd name="connsiteX36" fmla="*/ 326647 w 1119127"/>
              <a:gd name="connsiteY36" fmla="*/ 76091 h 1246523"/>
              <a:gd name="connsiteX37" fmla="*/ 363223 w 1119127"/>
              <a:gd name="connsiteY37" fmla="*/ 63899 h 1246523"/>
              <a:gd name="connsiteX38" fmla="*/ 387607 w 1119127"/>
              <a:gd name="connsiteY38" fmla="*/ 27323 h 1246523"/>
              <a:gd name="connsiteX39" fmla="*/ 607063 w 1119127"/>
              <a:gd name="connsiteY39" fmla="*/ 2939 h 1246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119127" h="1246523">
                <a:moveTo>
                  <a:pt x="570487" y="51707"/>
                </a:moveTo>
                <a:cubicBezTo>
                  <a:pt x="594871" y="43579"/>
                  <a:pt x="619020" y="34709"/>
                  <a:pt x="643639" y="27323"/>
                </a:cubicBezTo>
                <a:cubicBezTo>
                  <a:pt x="796728" y="-18604"/>
                  <a:pt x="606062" y="43913"/>
                  <a:pt x="728983" y="2939"/>
                </a:cubicBezTo>
                <a:cubicBezTo>
                  <a:pt x="769623" y="11067"/>
                  <a:pt x="811585" y="14217"/>
                  <a:pt x="850903" y="27323"/>
                </a:cubicBezTo>
                <a:cubicBezTo>
                  <a:pt x="863095" y="31387"/>
                  <a:pt x="876245" y="33274"/>
                  <a:pt x="887479" y="39515"/>
                </a:cubicBezTo>
                <a:cubicBezTo>
                  <a:pt x="913097" y="53747"/>
                  <a:pt x="936247" y="72027"/>
                  <a:pt x="960631" y="88283"/>
                </a:cubicBezTo>
                <a:cubicBezTo>
                  <a:pt x="996595" y="112259"/>
                  <a:pt x="1004447" y="114040"/>
                  <a:pt x="1033783" y="149243"/>
                </a:cubicBezTo>
                <a:cubicBezTo>
                  <a:pt x="1065984" y="187884"/>
                  <a:pt x="1064830" y="205809"/>
                  <a:pt x="1082551" y="258971"/>
                </a:cubicBezTo>
                <a:lnTo>
                  <a:pt x="1094743" y="295547"/>
                </a:lnTo>
                <a:lnTo>
                  <a:pt x="1106935" y="332123"/>
                </a:lnTo>
                <a:cubicBezTo>
                  <a:pt x="1110999" y="376827"/>
                  <a:pt x="1119127" y="421347"/>
                  <a:pt x="1119127" y="466235"/>
                </a:cubicBezTo>
                <a:cubicBezTo>
                  <a:pt x="1119127" y="608533"/>
                  <a:pt x="1114414" y="750854"/>
                  <a:pt x="1106935" y="892955"/>
                </a:cubicBezTo>
                <a:cubicBezTo>
                  <a:pt x="1105132" y="927205"/>
                  <a:pt x="1084743" y="937339"/>
                  <a:pt x="1070359" y="966107"/>
                </a:cubicBezTo>
                <a:cubicBezTo>
                  <a:pt x="1064612" y="977602"/>
                  <a:pt x="1063914" y="991188"/>
                  <a:pt x="1058167" y="1002683"/>
                </a:cubicBezTo>
                <a:cubicBezTo>
                  <a:pt x="1051614" y="1015789"/>
                  <a:pt x="1040336" y="1026153"/>
                  <a:pt x="1033783" y="1039259"/>
                </a:cubicBezTo>
                <a:cubicBezTo>
                  <a:pt x="1028036" y="1050754"/>
                  <a:pt x="1027338" y="1064340"/>
                  <a:pt x="1021591" y="1075835"/>
                </a:cubicBezTo>
                <a:cubicBezTo>
                  <a:pt x="1008783" y="1101451"/>
                  <a:pt x="982692" y="1131828"/>
                  <a:pt x="960631" y="1148987"/>
                </a:cubicBezTo>
                <a:cubicBezTo>
                  <a:pt x="937498" y="1166979"/>
                  <a:pt x="915281" y="1188488"/>
                  <a:pt x="887479" y="1197755"/>
                </a:cubicBezTo>
                <a:cubicBezTo>
                  <a:pt x="762674" y="1239357"/>
                  <a:pt x="1022560" y="1154841"/>
                  <a:pt x="704599" y="1234331"/>
                </a:cubicBezTo>
                <a:lnTo>
                  <a:pt x="655831" y="1246523"/>
                </a:lnTo>
                <a:cubicBezTo>
                  <a:pt x="571070" y="1242838"/>
                  <a:pt x="376982" y="1240688"/>
                  <a:pt x="265687" y="1222139"/>
                </a:cubicBezTo>
                <a:cubicBezTo>
                  <a:pt x="253010" y="1220026"/>
                  <a:pt x="240606" y="1215694"/>
                  <a:pt x="229111" y="1209947"/>
                </a:cubicBezTo>
                <a:cubicBezTo>
                  <a:pt x="216005" y="1203394"/>
                  <a:pt x="204459" y="1194080"/>
                  <a:pt x="192535" y="1185563"/>
                </a:cubicBezTo>
                <a:cubicBezTo>
                  <a:pt x="86677" y="1109950"/>
                  <a:pt x="193389" y="1182069"/>
                  <a:pt x="107191" y="1124603"/>
                </a:cubicBezTo>
                <a:cubicBezTo>
                  <a:pt x="50295" y="1039259"/>
                  <a:pt x="82807" y="1067707"/>
                  <a:pt x="21847" y="1027067"/>
                </a:cubicBezTo>
                <a:cubicBezTo>
                  <a:pt x="-11455" y="927160"/>
                  <a:pt x="-2790" y="968128"/>
                  <a:pt x="21847" y="771035"/>
                </a:cubicBezTo>
                <a:cubicBezTo>
                  <a:pt x="32332" y="687157"/>
                  <a:pt x="42539" y="717459"/>
                  <a:pt x="70615" y="661307"/>
                </a:cubicBezTo>
                <a:cubicBezTo>
                  <a:pt x="76362" y="649812"/>
                  <a:pt x="76566" y="635965"/>
                  <a:pt x="82807" y="624731"/>
                </a:cubicBezTo>
                <a:cubicBezTo>
                  <a:pt x="97039" y="599113"/>
                  <a:pt x="122308" y="579381"/>
                  <a:pt x="131575" y="551579"/>
                </a:cubicBezTo>
                <a:cubicBezTo>
                  <a:pt x="135639" y="539387"/>
                  <a:pt x="137526" y="526237"/>
                  <a:pt x="143767" y="515003"/>
                </a:cubicBezTo>
                <a:cubicBezTo>
                  <a:pt x="157999" y="489385"/>
                  <a:pt x="183268" y="469653"/>
                  <a:pt x="192535" y="441851"/>
                </a:cubicBezTo>
                <a:cubicBezTo>
                  <a:pt x="220404" y="358243"/>
                  <a:pt x="187494" y="462014"/>
                  <a:pt x="216919" y="344315"/>
                </a:cubicBezTo>
                <a:cubicBezTo>
                  <a:pt x="220036" y="331847"/>
                  <a:pt x="225580" y="320096"/>
                  <a:pt x="229111" y="307739"/>
                </a:cubicBezTo>
                <a:cubicBezTo>
                  <a:pt x="233714" y="291627"/>
                  <a:pt x="236488" y="275021"/>
                  <a:pt x="241303" y="258971"/>
                </a:cubicBezTo>
                <a:cubicBezTo>
                  <a:pt x="248689" y="234352"/>
                  <a:pt x="251430" y="207205"/>
                  <a:pt x="265687" y="185819"/>
                </a:cubicBezTo>
                <a:cubicBezTo>
                  <a:pt x="273815" y="173627"/>
                  <a:pt x="283518" y="162349"/>
                  <a:pt x="290071" y="149243"/>
                </a:cubicBezTo>
                <a:cubicBezTo>
                  <a:pt x="304796" y="119794"/>
                  <a:pt x="297530" y="99385"/>
                  <a:pt x="326647" y="76091"/>
                </a:cubicBezTo>
                <a:cubicBezTo>
                  <a:pt x="336682" y="68063"/>
                  <a:pt x="351031" y="67963"/>
                  <a:pt x="363223" y="63899"/>
                </a:cubicBezTo>
                <a:cubicBezTo>
                  <a:pt x="371351" y="51707"/>
                  <a:pt x="375181" y="35089"/>
                  <a:pt x="387607" y="27323"/>
                </a:cubicBezTo>
                <a:cubicBezTo>
                  <a:pt x="451296" y="-12483"/>
                  <a:pt x="540793" y="2939"/>
                  <a:pt x="607063" y="2939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олилиния 31"/>
          <p:cNvSpPr/>
          <p:nvPr/>
        </p:nvSpPr>
        <p:spPr>
          <a:xfrm>
            <a:off x="3889248" y="2670048"/>
            <a:ext cx="1097280" cy="1243584"/>
          </a:xfrm>
          <a:custGeom>
            <a:avLst/>
            <a:gdLst>
              <a:gd name="connsiteX0" fmla="*/ 573024 w 1097280"/>
              <a:gd name="connsiteY0" fmla="*/ 60960 h 1243584"/>
              <a:gd name="connsiteX1" fmla="*/ 841248 w 1097280"/>
              <a:gd name="connsiteY1" fmla="*/ 73152 h 1243584"/>
              <a:gd name="connsiteX2" fmla="*/ 914400 w 1097280"/>
              <a:gd name="connsiteY2" fmla="*/ 97536 h 1243584"/>
              <a:gd name="connsiteX3" fmla="*/ 987552 w 1097280"/>
              <a:gd name="connsiteY3" fmla="*/ 146304 h 1243584"/>
              <a:gd name="connsiteX4" fmla="*/ 1024128 w 1097280"/>
              <a:gd name="connsiteY4" fmla="*/ 170688 h 1243584"/>
              <a:gd name="connsiteX5" fmla="*/ 1036320 w 1097280"/>
              <a:gd name="connsiteY5" fmla="*/ 207264 h 1243584"/>
              <a:gd name="connsiteX6" fmla="*/ 1060704 w 1097280"/>
              <a:gd name="connsiteY6" fmla="*/ 243840 h 1243584"/>
              <a:gd name="connsiteX7" fmla="*/ 1072896 w 1097280"/>
              <a:gd name="connsiteY7" fmla="*/ 670560 h 1243584"/>
              <a:gd name="connsiteX8" fmla="*/ 1097280 w 1097280"/>
              <a:gd name="connsiteY8" fmla="*/ 987552 h 1243584"/>
              <a:gd name="connsiteX9" fmla="*/ 1085088 w 1097280"/>
              <a:gd name="connsiteY9" fmla="*/ 1146048 h 1243584"/>
              <a:gd name="connsiteX10" fmla="*/ 1060704 w 1097280"/>
              <a:gd name="connsiteY10" fmla="*/ 1182624 h 1243584"/>
              <a:gd name="connsiteX11" fmla="*/ 987552 w 1097280"/>
              <a:gd name="connsiteY11" fmla="*/ 1207008 h 1243584"/>
              <a:gd name="connsiteX12" fmla="*/ 950976 w 1097280"/>
              <a:gd name="connsiteY12" fmla="*/ 1219200 h 1243584"/>
              <a:gd name="connsiteX13" fmla="*/ 914400 w 1097280"/>
              <a:gd name="connsiteY13" fmla="*/ 1231392 h 1243584"/>
              <a:gd name="connsiteX14" fmla="*/ 877824 w 1097280"/>
              <a:gd name="connsiteY14" fmla="*/ 1243584 h 1243584"/>
              <a:gd name="connsiteX15" fmla="*/ 414528 w 1097280"/>
              <a:gd name="connsiteY15" fmla="*/ 1219200 h 1243584"/>
              <a:gd name="connsiteX16" fmla="*/ 353568 w 1097280"/>
              <a:gd name="connsiteY16" fmla="*/ 1207008 h 1243584"/>
              <a:gd name="connsiteX17" fmla="*/ 268224 w 1097280"/>
              <a:gd name="connsiteY17" fmla="*/ 1194816 h 1243584"/>
              <a:gd name="connsiteX18" fmla="*/ 219456 w 1097280"/>
              <a:gd name="connsiteY18" fmla="*/ 1182624 h 1243584"/>
              <a:gd name="connsiteX19" fmla="*/ 158496 w 1097280"/>
              <a:gd name="connsiteY19" fmla="*/ 1170432 h 1243584"/>
              <a:gd name="connsiteX20" fmla="*/ 60960 w 1097280"/>
              <a:gd name="connsiteY20" fmla="*/ 1146048 h 1243584"/>
              <a:gd name="connsiteX21" fmla="*/ 24384 w 1097280"/>
              <a:gd name="connsiteY21" fmla="*/ 1121664 h 1243584"/>
              <a:gd name="connsiteX22" fmla="*/ 12192 w 1097280"/>
              <a:gd name="connsiteY22" fmla="*/ 1072896 h 1243584"/>
              <a:gd name="connsiteX23" fmla="*/ 0 w 1097280"/>
              <a:gd name="connsiteY23" fmla="*/ 841248 h 1243584"/>
              <a:gd name="connsiteX24" fmla="*/ 12192 w 1097280"/>
              <a:gd name="connsiteY24" fmla="*/ 755904 h 1243584"/>
              <a:gd name="connsiteX25" fmla="*/ 24384 w 1097280"/>
              <a:gd name="connsiteY25" fmla="*/ 719328 h 1243584"/>
              <a:gd name="connsiteX26" fmla="*/ 97536 w 1097280"/>
              <a:gd name="connsiteY26" fmla="*/ 694944 h 1243584"/>
              <a:gd name="connsiteX27" fmla="*/ 170688 w 1097280"/>
              <a:gd name="connsiteY27" fmla="*/ 646176 h 1243584"/>
              <a:gd name="connsiteX28" fmla="*/ 195072 w 1097280"/>
              <a:gd name="connsiteY28" fmla="*/ 573024 h 1243584"/>
              <a:gd name="connsiteX29" fmla="*/ 207264 w 1097280"/>
              <a:gd name="connsiteY29" fmla="*/ 536448 h 1243584"/>
              <a:gd name="connsiteX30" fmla="*/ 219456 w 1097280"/>
              <a:gd name="connsiteY30" fmla="*/ 256032 h 1243584"/>
              <a:gd name="connsiteX31" fmla="*/ 231648 w 1097280"/>
              <a:gd name="connsiteY31" fmla="*/ 207264 h 1243584"/>
              <a:gd name="connsiteX32" fmla="*/ 292608 w 1097280"/>
              <a:gd name="connsiteY32" fmla="*/ 97536 h 1243584"/>
              <a:gd name="connsiteX33" fmla="*/ 365760 w 1097280"/>
              <a:gd name="connsiteY33" fmla="*/ 60960 h 1243584"/>
              <a:gd name="connsiteX34" fmla="*/ 438912 w 1097280"/>
              <a:gd name="connsiteY34" fmla="*/ 36576 h 1243584"/>
              <a:gd name="connsiteX35" fmla="*/ 475488 w 1097280"/>
              <a:gd name="connsiteY35" fmla="*/ 24384 h 1243584"/>
              <a:gd name="connsiteX36" fmla="*/ 512064 w 1097280"/>
              <a:gd name="connsiteY36" fmla="*/ 12192 h 1243584"/>
              <a:gd name="connsiteX37" fmla="*/ 560832 w 1097280"/>
              <a:gd name="connsiteY37" fmla="*/ 0 h 1243584"/>
              <a:gd name="connsiteX38" fmla="*/ 621792 w 1097280"/>
              <a:gd name="connsiteY38" fmla="*/ 36576 h 1243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097280" h="1243584">
                <a:moveTo>
                  <a:pt x="573024" y="60960"/>
                </a:moveTo>
                <a:cubicBezTo>
                  <a:pt x="662432" y="65024"/>
                  <a:pt x="752257" y="63617"/>
                  <a:pt x="841248" y="73152"/>
                </a:cubicBezTo>
                <a:cubicBezTo>
                  <a:pt x="866805" y="75890"/>
                  <a:pt x="893014" y="83279"/>
                  <a:pt x="914400" y="97536"/>
                </a:cubicBezTo>
                <a:lnTo>
                  <a:pt x="987552" y="146304"/>
                </a:lnTo>
                <a:lnTo>
                  <a:pt x="1024128" y="170688"/>
                </a:lnTo>
                <a:cubicBezTo>
                  <a:pt x="1028192" y="182880"/>
                  <a:pt x="1030573" y="195769"/>
                  <a:pt x="1036320" y="207264"/>
                </a:cubicBezTo>
                <a:cubicBezTo>
                  <a:pt x="1042873" y="220370"/>
                  <a:pt x="1059551" y="229232"/>
                  <a:pt x="1060704" y="243840"/>
                </a:cubicBezTo>
                <a:cubicBezTo>
                  <a:pt x="1071903" y="385697"/>
                  <a:pt x="1067530" y="528363"/>
                  <a:pt x="1072896" y="670560"/>
                </a:cubicBezTo>
                <a:cubicBezTo>
                  <a:pt x="1080469" y="871236"/>
                  <a:pt x="1078879" y="840346"/>
                  <a:pt x="1097280" y="987552"/>
                </a:cubicBezTo>
                <a:cubicBezTo>
                  <a:pt x="1093216" y="1040384"/>
                  <a:pt x="1094853" y="1093967"/>
                  <a:pt x="1085088" y="1146048"/>
                </a:cubicBezTo>
                <a:cubicBezTo>
                  <a:pt x="1082388" y="1160450"/>
                  <a:pt x="1073130" y="1174858"/>
                  <a:pt x="1060704" y="1182624"/>
                </a:cubicBezTo>
                <a:cubicBezTo>
                  <a:pt x="1038908" y="1196247"/>
                  <a:pt x="1011936" y="1198880"/>
                  <a:pt x="987552" y="1207008"/>
                </a:cubicBezTo>
                <a:lnTo>
                  <a:pt x="950976" y="1219200"/>
                </a:lnTo>
                <a:lnTo>
                  <a:pt x="914400" y="1231392"/>
                </a:lnTo>
                <a:lnTo>
                  <a:pt x="877824" y="1243584"/>
                </a:lnTo>
                <a:lnTo>
                  <a:pt x="414528" y="1219200"/>
                </a:lnTo>
                <a:cubicBezTo>
                  <a:pt x="393883" y="1217405"/>
                  <a:pt x="374008" y="1210415"/>
                  <a:pt x="353568" y="1207008"/>
                </a:cubicBezTo>
                <a:cubicBezTo>
                  <a:pt x="325222" y="1202284"/>
                  <a:pt x="296497" y="1199957"/>
                  <a:pt x="268224" y="1194816"/>
                </a:cubicBezTo>
                <a:cubicBezTo>
                  <a:pt x="251738" y="1191819"/>
                  <a:pt x="235813" y="1186259"/>
                  <a:pt x="219456" y="1182624"/>
                </a:cubicBezTo>
                <a:cubicBezTo>
                  <a:pt x="199227" y="1178129"/>
                  <a:pt x="178688" y="1175092"/>
                  <a:pt x="158496" y="1170432"/>
                </a:cubicBezTo>
                <a:cubicBezTo>
                  <a:pt x="125842" y="1162896"/>
                  <a:pt x="60960" y="1146048"/>
                  <a:pt x="60960" y="1146048"/>
                </a:cubicBezTo>
                <a:cubicBezTo>
                  <a:pt x="48768" y="1137920"/>
                  <a:pt x="32512" y="1133856"/>
                  <a:pt x="24384" y="1121664"/>
                </a:cubicBezTo>
                <a:cubicBezTo>
                  <a:pt x="15089" y="1107722"/>
                  <a:pt x="13644" y="1089589"/>
                  <a:pt x="12192" y="1072896"/>
                </a:cubicBezTo>
                <a:cubicBezTo>
                  <a:pt x="5494" y="995864"/>
                  <a:pt x="4064" y="918464"/>
                  <a:pt x="0" y="841248"/>
                </a:cubicBezTo>
                <a:cubicBezTo>
                  <a:pt x="4064" y="812800"/>
                  <a:pt x="6556" y="784083"/>
                  <a:pt x="12192" y="755904"/>
                </a:cubicBezTo>
                <a:cubicBezTo>
                  <a:pt x="14712" y="743302"/>
                  <a:pt x="13926" y="726798"/>
                  <a:pt x="24384" y="719328"/>
                </a:cubicBezTo>
                <a:cubicBezTo>
                  <a:pt x="45299" y="704388"/>
                  <a:pt x="76150" y="709201"/>
                  <a:pt x="97536" y="694944"/>
                </a:cubicBezTo>
                <a:lnTo>
                  <a:pt x="170688" y="646176"/>
                </a:lnTo>
                <a:lnTo>
                  <a:pt x="195072" y="573024"/>
                </a:lnTo>
                <a:lnTo>
                  <a:pt x="207264" y="536448"/>
                </a:lnTo>
                <a:cubicBezTo>
                  <a:pt x="211328" y="442976"/>
                  <a:pt x="212545" y="349337"/>
                  <a:pt x="219456" y="256032"/>
                </a:cubicBezTo>
                <a:cubicBezTo>
                  <a:pt x="220694" y="239321"/>
                  <a:pt x="227045" y="223376"/>
                  <a:pt x="231648" y="207264"/>
                </a:cubicBezTo>
                <a:cubicBezTo>
                  <a:pt x="240688" y="175623"/>
                  <a:pt x="265031" y="106728"/>
                  <a:pt x="292608" y="97536"/>
                </a:cubicBezTo>
                <a:cubicBezTo>
                  <a:pt x="426000" y="53072"/>
                  <a:pt x="223953" y="123985"/>
                  <a:pt x="365760" y="60960"/>
                </a:cubicBezTo>
                <a:cubicBezTo>
                  <a:pt x="389248" y="50521"/>
                  <a:pt x="414528" y="44704"/>
                  <a:pt x="438912" y="36576"/>
                </a:cubicBezTo>
                <a:lnTo>
                  <a:pt x="475488" y="24384"/>
                </a:lnTo>
                <a:cubicBezTo>
                  <a:pt x="487680" y="20320"/>
                  <a:pt x="499596" y="15309"/>
                  <a:pt x="512064" y="12192"/>
                </a:cubicBezTo>
                <a:lnTo>
                  <a:pt x="560832" y="0"/>
                </a:lnTo>
                <a:cubicBezTo>
                  <a:pt x="618416" y="14396"/>
                  <a:pt x="602106" y="-2795"/>
                  <a:pt x="621792" y="36576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олилиния 32"/>
          <p:cNvSpPr/>
          <p:nvPr/>
        </p:nvSpPr>
        <p:spPr>
          <a:xfrm>
            <a:off x="2548128" y="5764144"/>
            <a:ext cx="1194816" cy="904880"/>
          </a:xfrm>
          <a:custGeom>
            <a:avLst/>
            <a:gdLst>
              <a:gd name="connsiteX0" fmla="*/ 438912 w 1194816"/>
              <a:gd name="connsiteY0" fmla="*/ 39248 h 904880"/>
              <a:gd name="connsiteX1" fmla="*/ 621792 w 1194816"/>
              <a:gd name="connsiteY1" fmla="*/ 75824 h 904880"/>
              <a:gd name="connsiteX2" fmla="*/ 658368 w 1194816"/>
              <a:gd name="connsiteY2" fmla="*/ 88016 h 904880"/>
              <a:gd name="connsiteX3" fmla="*/ 694944 w 1194816"/>
              <a:gd name="connsiteY3" fmla="*/ 112400 h 904880"/>
              <a:gd name="connsiteX4" fmla="*/ 731520 w 1194816"/>
              <a:gd name="connsiteY4" fmla="*/ 124592 h 904880"/>
              <a:gd name="connsiteX5" fmla="*/ 804672 w 1194816"/>
              <a:gd name="connsiteY5" fmla="*/ 173360 h 904880"/>
              <a:gd name="connsiteX6" fmla="*/ 841248 w 1194816"/>
              <a:gd name="connsiteY6" fmla="*/ 197744 h 904880"/>
              <a:gd name="connsiteX7" fmla="*/ 914400 w 1194816"/>
              <a:gd name="connsiteY7" fmla="*/ 222128 h 904880"/>
              <a:gd name="connsiteX8" fmla="*/ 987552 w 1194816"/>
              <a:gd name="connsiteY8" fmla="*/ 270896 h 904880"/>
              <a:gd name="connsiteX9" fmla="*/ 1060704 w 1194816"/>
              <a:gd name="connsiteY9" fmla="*/ 307472 h 904880"/>
              <a:gd name="connsiteX10" fmla="*/ 1133856 w 1194816"/>
              <a:gd name="connsiteY10" fmla="*/ 344048 h 904880"/>
              <a:gd name="connsiteX11" fmla="*/ 1194816 w 1194816"/>
              <a:gd name="connsiteY11" fmla="*/ 453776 h 904880"/>
              <a:gd name="connsiteX12" fmla="*/ 1170432 w 1194816"/>
              <a:gd name="connsiteY12" fmla="*/ 563504 h 904880"/>
              <a:gd name="connsiteX13" fmla="*/ 1133856 w 1194816"/>
              <a:gd name="connsiteY13" fmla="*/ 587888 h 904880"/>
              <a:gd name="connsiteX14" fmla="*/ 1109472 w 1194816"/>
              <a:gd name="connsiteY14" fmla="*/ 624464 h 904880"/>
              <a:gd name="connsiteX15" fmla="*/ 999744 w 1194816"/>
              <a:gd name="connsiteY15" fmla="*/ 697616 h 904880"/>
              <a:gd name="connsiteX16" fmla="*/ 890016 w 1194816"/>
              <a:gd name="connsiteY16" fmla="*/ 770768 h 904880"/>
              <a:gd name="connsiteX17" fmla="*/ 853440 w 1194816"/>
              <a:gd name="connsiteY17" fmla="*/ 795152 h 904880"/>
              <a:gd name="connsiteX18" fmla="*/ 780288 w 1194816"/>
              <a:gd name="connsiteY18" fmla="*/ 831728 h 904880"/>
              <a:gd name="connsiteX19" fmla="*/ 743712 w 1194816"/>
              <a:gd name="connsiteY19" fmla="*/ 843920 h 904880"/>
              <a:gd name="connsiteX20" fmla="*/ 707136 w 1194816"/>
              <a:gd name="connsiteY20" fmla="*/ 868304 h 904880"/>
              <a:gd name="connsiteX21" fmla="*/ 585216 w 1194816"/>
              <a:gd name="connsiteY21" fmla="*/ 904880 h 904880"/>
              <a:gd name="connsiteX22" fmla="*/ 475488 w 1194816"/>
              <a:gd name="connsiteY22" fmla="*/ 868304 h 904880"/>
              <a:gd name="connsiteX23" fmla="*/ 365760 w 1194816"/>
              <a:gd name="connsiteY23" fmla="*/ 843920 h 904880"/>
              <a:gd name="connsiteX24" fmla="*/ 292608 w 1194816"/>
              <a:gd name="connsiteY24" fmla="*/ 807344 h 904880"/>
              <a:gd name="connsiteX25" fmla="*/ 219456 w 1194816"/>
              <a:gd name="connsiteY25" fmla="*/ 758576 h 904880"/>
              <a:gd name="connsiteX26" fmla="*/ 146304 w 1194816"/>
              <a:gd name="connsiteY26" fmla="*/ 709808 h 904880"/>
              <a:gd name="connsiteX27" fmla="*/ 109728 w 1194816"/>
              <a:gd name="connsiteY27" fmla="*/ 685424 h 904880"/>
              <a:gd name="connsiteX28" fmla="*/ 73152 w 1194816"/>
              <a:gd name="connsiteY28" fmla="*/ 648848 h 904880"/>
              <a:gd name="connsiteX29" fmla="*/ 60960 w 1194816"/>
              <a:gd name="connsiteY29" fmla="*/ 612272 h 904880"/>
              <a:gd name="connsiteX30" fmla="*/ 24384 w 1194816"/>
              <a:gd name="connsiteY30" fmla="*/ 587888 h 904880"/>
              <a:gd name="connsiteX31" fmla="*/ 0 w 1194816"/>
              <a:gd name="connsiteY31" fmla="*/ 514736 h 904880"/>
              <a:gd name="connsiteX32" fmla="*/ 12192 w 1194816"/>
              <a:gd name="connsiteY32" fmla="*/ 344048 h 904880"/>
              <a:gd name="connsiteX33" fmla="*/ 24384 w 1194816"/>
              <a:gd name="connsiteY33" fmla="*/ 307472 h 904880"/>
              <a:gd name="connsiteX34" fmla="*/ 97536 w 1194816"/>
              <a:gd name="connsiteY34" fmla="*/ 258704 h 904880"/>
              <a:gd name="connsiteX35" fmla="*/ 134112 w 1194816"/>
              <a:gd name="connsiteY35" fmla="*/ 234320 h 904880"/>
              <a:gd name="connsiteX36" fmla="*/ 219456 w 1194816"/>
              <a:gd name="connsiteY36" fmla="*/ 136784 h 904880"/>
              <a:gd name="connsiteX37" fmla="*/ 304800 w 1194816"/>
              <a:gd name="connsiteY37" fmla="*/ 39248 h 904880"/>
              <a:gd name="connsiteX38" fmla="*/ 341376 w 1194816"/>
              <a:gd name="connsiteY38" fmla="*/ 27056 h 904880"/>
              <a:gd name="connsiteX39" fmla="*/ 377952 w 1194816"/>
              <a:gd name="connsiteY39" fmla="*/ 2672 h 904880"/>
              <a:gd name="connsiteX40" fmla="*/ 487680 w 1194816"/>
              <a:gd name="connsiteY40" fmla="*/ 2672 h 904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194816" h="904880">
                <a:moveTo>
                  <a:pt x="438912" y="39248"/>
                </a:moveTo>
                <a:cubicBezTo>
                  <a:pt x="574186" y="54278"/>
                  <a:pt x="513727" y="39802"/>
                  <a:pt x="621792" y="75824"/>
                </a:cubicBezTo>
                <a:cubicBezTo>
                  <a:pt x="633984" y="79888"/>
                  <a:pt x="647675" y="80887"/>
                  <a:pt x="658368" y="88016"/>
                </a:cubicBezTo>
                <a:cubicBezTo>
                  <a:pt x="670560" y="96144"/>
                  <a:pt x="681838" y="105847"/>
                  <a:pt x="694944" y="112400"/>
                </a:cubicBezTo>
                <a:cubicBezTo>
                  <a:pt x="706439" y="118147"/>
                  <a:pt x="720286" y="118351"/>
                  <a:pt x="731520" y="124592"/>
                </a:cubicBezTo>
                <a:cubicBezTo>
                  <a:pt x="757138" y="138824"/>
                  <a:pt x="780288" y="157104"/>
                  <a:pt x="804672" y="173360"/>
                </a:cubicBezTo>
                <a:cubicBezTo>
                  <a:pt x="816864" y="181488"/>
                  <a:pt x="827347" y="193110"/>
                  <a:pt x="841248" y="197744"/>
                </a:cubicBezTo>
                <a:cubicBezTo>
                  <a:pt x="865632" y="205872"/>
                  <a:pt x="893014" y="207871"/>
                  <a:pt x="914400" y="222128"/>
                </a:cubicBezTo>
                <a:cubicBezTo>
                  <a:pt x="938784" y="238384"/>
                  <a:pt x="959750" y="261629"/>
                  <a:pt x="987552" y="270896"/>
                </a:cubicBezTo>
                <a:cubicBezTo>
                  <a:pt x="1079487" y="301541"/>
                  <a:pt x="966166" y="260203"/>
                  <a:pt x="1060704" y="307472"/>
                </a:cubicBezTo>
                <a:cubicBezTo>
                  <a:pt x="1161658" y="357949"/>
                  <a:pt x="1029034" y="274167"/>
                  <a:pt x="1133856" y="344048"/>
                </a:cubicBezTo>
                <a:cubicBezTo>
                  <a:pt x="1189753" y="427893"/>
                  <a:pt x="1173357" y="389398"/>
                  <a:pt x="1194816" y="453776"/>
                </a:cubicBezTo>
                <a:cubicBezTo>
                  <a:pt x="1194691" y="454525"/>
                  <a:pt x="1183069" y="547707"/>
                  <a:pt x="1170432" y="563504"/>
                </a:cubicBezTo>
                <a:cubicBezTo>
                  <a:pt x="1161278" y="574946"/>
                  <a:pt x="1146048" y="579760"/>
                  <a:pt x="1133856" y="587888"/>
                </a:cubicBezTo>
                <a:cubicBezTo>
                  <a:pt x="1125728" y="600080"/>
                  <a:pt x="1120499" y="614815"/>
                  <a:pt x="1109472" y="624464"/>
                </a:cubicBezTo>
                <a:lnTo>
                  <a:pt x="999744" y="697616"/>
                </a:lnTo>
                <a:lnTo>
                  <a:pt x="890016" y="770768"/>
                </a:lnTo>
                <a:cubicBezTo>
                  <a:pt x="877824" y="778896"/>
                  <a:pt x="867341" y="790518"/>
                  <a:pt x="853440" y="795152"/>
                </a:cubicBezTo>
                <a:cubicBezTo>
                  <a:pt x="761505" y="825797"/>
                  <a:pt x="874826" y="784459"/>
                  <a:pt x="780288" y="831728"/>
                </a:cubicBezTo>
                <a:cubicBezTo>
                  <a:pt x="768793" y="837475"/>
                  <a:pt x="755207" y="838173"/>
                  <a:pt x="743712" y="843920"/>
                </a:cubicBezTo>
                <a:cubicBezTo>
                  <a:pt x="730606" y="850473"/>
                  <a:pt x="720526" y="862353"/>
                  <a:pt x="707136" y="868304"/>
                </a:cubicBezTo>
                <a:cubicBezTo>
                  <a:pt x="668972" y="885266"/>
                  <a:pt x="625747" y="894747"/>
                  <a:pt x="585216" y="904880"/>
                </a:cubicBezTo>
                <a:cubicBezTo>
                  <a:pt x="548640" y="892688"/>
                  <a:pt x="513518" y="874642"/>
                  <a:pt x="475488" y="868304"/>
                </a:cubicBezTo>
                <a:cubicBezTo>
                  <a:pt x="447392" y="863621"/>
                  <a:pt x="395774" y="858927"/>
                  <a:pt x="365760" y="843920"/>
                </a:cubicBezTo>
                <a:cubicBezTo>
                  <a:pt x="271222" y="796651"/>
                  <a:pt x="384543" y="837989"/>
                  <a:pt x="292608" y="807344"/>
                </a:cubicBezTo>
                <a:cubicBezTo>
                  <a:pt x="211436" y="726172"/>
                  <a:pt x="298856" y="802687"/>
                  <a:pt x="219456" y="758576"/>
                </a:cubicBezTo>
                <a:cubicBezTo>
                  <a:pt x="193838" y="744344"/>
                  <a:pt x="170688" y="726064"/>
                  <a:pt x="146304" y="709808"/>
                </a:cubicBezTo>
                <a:cubicBezTo>
                  <a:pt x="134112" y="701680"/>
                  <a:pt x="120089" y="695785"/>
                  <a:pt x="109728" y="685424"/>
                </a:cubicBezTo>
                <a:lnTo>
                  <a:pt x="73152" y="648848"/>
                </a:lnTo>
                <a:cubicBezTo>
                  <a:pt x="69088" y="636656"/>
                  <a:pt x="68988" y="622307"/>
                  <a:pt x="60960" y="612272"/>
                </a:cubicBezTo>
                <a:cubicBezTo>
                  <a:pt x="51806" y="600830"/>
                  <a:pt x="32150" y="600314"/>
                  <a:pt x="24384" y="587888"/>
                </a:cubicBezTo>
                <a:cubicBezTo>
                  <a:pt x="10761" y="566092"/>
                  <a:pt x="0" y="514736"/>
                  <a:pt x="0" y="514736"/>
                </a:cubicBezTo>
                <a:cubicBezTo>
                  <a:pt x="4064" y="457840"/>
                  <a:pt x="5527" y="400698"/>
                  <a:pt x="12192" y="344048"/>
                </a:cubicBezTo>
                <a:cubicBezTo>
                  <a:pt x="13694" y="331285"/>
                  <a:pt x="15297" y="316559"/>
                  <a:pt x="24384" y="307472"/>
                </a:cubicBezTo>
                <a:cubicBezTo>
                  <a:pt x="45106" y="286750"/>
                  <a:pt x="73152" y="274960"/>
                  <a:pt x="97536" y="258704"/>
                </a:cubicBezTo>
                <a:lnTo>
                  <a:pt x="134112" y="234320"/>
                </a:lnTo>
                <a:cubicBezTo>
                  <a:pt x="191008" y="148976"/>
                  <a:pt x="158496" y="177424"/>
                  <a:pt x="219456" y="136784"/>
                </a:cubicBezTo>
                <a:cubicBezTo>
                  <a:pt x="256032" y="81920"/>
                  <a:pt x="254000" y="64648"/>
                  <a:pt x="304800" y="39248"/>
                </a:cubicBezTo>
                <a:cubicBezTo>
                  <a:pt x="316295" y="33501"/>
                  <a:pt x="329881" y="32803"/>
                  <a:pt x="341376" y="27056"/>
                </a:cubicBezTo>
                <a:cubicBezTo>
                  <a:pt x="354482" y="20503"/>
                  <a:pt x="363498" y="5081"/>
                  <a:pt x="377952" y="2672"/>
                </a:cubicBezTo>
                <a:cubicBezTo>
                  <a:pt x="414030" y="-3341"/>
                  <a:pt x="451104" y="2672"/>
                  <a:pt x="487680" y="2672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олилиния 33"/>
          <p:cNvSpPr/>
          <p:nvPr/>
        </p:nvSpPr>
        <p:spPr>
          <a:xfrm>
            <a:off x="4803363" y="5766816"/>
            <a:ext cx="1402365" cy="877824"/>
          </a:xfrm>
          <a:custGeom>
            <a:avLst/>
            <a:gdLst>
              <a:gd name="connsiteX0" fmla="*/ 573309 w 1402365"/>
              <a:gd name="connsiteY0" fmla="*/ 109728 h 877824"/>
              <a:gd name="connsiteX1" fmla="*/ 634269 w 1402365"/>
              <a:gd name="connsiteY1" fmla="*/ 85344 h 877824"/>
              <a:gd name="connsiteX2" fmla="*/ 670845 w 1402365"/>
              <a:gd name="connsiteY2" fmla="*/ 60960 h 877824"/>
              <a:gd name="connsiteX3" fmla="*/ 707421 w 1402365"/>
              <a:gd name="connsiteY3" fmla="*/ 48768 h 877824"/>
              <a:gd name="connsiteX4" fmla="*/ 743997 w 1402365"/>
              <a:gd name="connsiteY4" fmla="*/ 24384 h 877824"/>
              <a:gd name="connsiteX5" fmla="*/ 829341 w 1402365"/>
              <a:gd name="connsiteY5" fmla="*/ 0 h 877824"/>
              <a:gd name="connsiteX6" fmla="*/ 902493 w 1402365"/>
              <a:gd name="connsiteY6" fmla="*/ 12192 h 877824"/>
              <a:gd name="connsiteX7" fmla="*/ 951261 w 1402365"/>
              <a:gd name="connsiteY7" fmla="*/ 85344 h 877824"/>
              <a:gd name="connsiteX8" fmla="*/ 987837 w 1402365"/>
              <a:gd name="connsiteY8" fmla="*/ 109728 h 877824"/>
              <a:gd name="connsiteX9" fmla="*/ 1024413 w 1402365"/>
              <a:gd name="connsiteY9" fmla="*/ 182880 h 877824"/>
              <a:gd name="connsiteX10" fmla="*/ 1036605 w 1402365"/>
              <a:gd name="connsiteY10" fmla="*/ 219456 h 877824"/>
              <a:gd name="connsiteX11" fmla="*/ 1146333 w 1402365"/>
              <a:gd name="connsiteY11" fmla="*/ 280416 h 877824"/>
              <a:gd name="connsiteX12" fmla="*/ 1207293 w 1402365"/>
              <a:gd name="connsiteY12" fmla="*/ 292608 h 877824"/>
              <a:gd name="connsiteX13" fmla="*/ 1280445 w 1402365"/>
              <a:gd name="connsiteY13" fmla="*/ 316992 h 877824"/>
              <a:gd name="connsiteX14" fmla="*/ 1353597 w 1402365"/>
              <a:gd name="connsiteY14" fmla="*/ 365760 h 877824"/>
              <a:gd name="connsiteX15" fmla="*/ 1365789 w 1402365"/>
              <a:gd name="connsiteY15" fmla="*/ 402336 h 877824"/>
              <a:gd name="connsiteX16" fmla="*/ 1390173 w 1402365"/>
              <a:gd name="connsiteY16" fmla="*/ 438912 h 877824"/>
              <a:gd name="connsiteX17" fmla="*/ 1402365 w 1402365"/>
              <a:gd name="connsiteY17" fmla="*/ 512064 h 877824"/>
              <a:gd name="connsiteX18" fmla="*/ 1390173 w 1402365"/>
              <a:gd name="connsiteY18" fmla="*/ 719328 h 877824"/>
              <a:gd name="connsiteX19" fmla="*/ 1353597 w 1402365"/>
              <a:gd name="connsiteY19" fmla="*/ 743712 h 877824"/>
              <a:gd name="connsiteX20" fmla="*/ 1280445 w 1402365"/>
              <a:gd name="connsiteY20" fmla="*/ 804672 h 877824"/>
              <a:gd name="connsiteX21" fmla="*/ 1243869 w 1402365"/>
              <a:gd name="connsiteY21" fmla="*/ 816864 h 877824"/>
              <a:gd name="connsiteX22" fmla="*/ 1195101 w 1402365"/>
              <a:gd name="connsiteY22" fmla="*/ 841248 h 877824"/>
              <a:gd name="connsiteX23" fmla="*/ 1060989 w 1402365"/>
              <a:gd name="connsiteY23" fmla="*/ 877824 h 877824"/>
              <a:gd name="connsiteX24" fmla="*/ 780573 w 1402365"/>
              <a:gd name="connsiteY24" fmla="*/ 865632 h 877824"/>
              <a:gd name="connsiteX25" fmla="*/ 158781 w 1402365"/>
              <a:gd name="connsiteY25" fmla="*/ 841248 h 877824"/>
              <a:gd name="connsiteX26" fmla="*/ 122205 w 1402365"/>
              <a:gd name="connsiteY26" fmla="*/ 804672 h 877824"/>
              <a:gd name="connsiteX27" fmla="*/ 85629 w 1402365"/>
              <a:gd name="connsiteY27" fmla="*/ 792480 h 877824"/>
              <a:gd name="connsiteX28" fmla="*/ 61245 w 1402365"/>
              <a:gd name="connsiteY28" fmla="*/ 755904 h 877824"/>
              <a:gd name="connsiteX29" fmla="*/ 24669 w 1402365"/>
              <a:gd name="connsiteY29" fmla="*/ 731520 h 877824"/>
              <a:gd name="connsiteX30" fmla="*/ 285 w 1402365"/>
              <a:gd name="connsiteY30" fmla="*/ 658368 h 877824"/>
              <a:gd name="connsiteX31" fmla="*/ 24669 w 1402365"/>
              <a:gd name="connsiteY31" fmla="*/ 499872 h 877824"/>
              <a:gd name="connsiteX32" fmla="*/ 36861 w 1402365"/>
              <a:gd name="connsiteY32" fmla="*/ 463296 h 877824"/>
              <a:gd name="connsiteX33" fmla="*/ 61245 w 1402365"/>
              <a:gd name="connsiteY33" fmla="*/ 426720 h 877824"/>
              <a:gd name="connsiteX34" fmla="*/ 97821 w 1402365"/>
              <a:gd name="connsiteY34" fmla="*/ 316992 h 877824"/>
              <a:gd name="connsiteX35" fmla="*/ 110013 w 1402365"/>
              <a:gd name="connsiteY35" fmla="*/ 280416 h 877824"/>
              <a:gd name="connsiteX36" fmla="*/ 158781 w 1402365"/>
              <a:gd name="connsiteY36" fmla="*/ 207264 h 877824"/>
              <a:gd name="connsiteX37" fmla="*/ 195357 w 1402365"/>
              <a:gd name="connsiteY37" fmla="*/ 182880 h 877824"/>
              <a:gd name="connsiteX38" fmla="*/ 219741 w 1402365"/>
              <a:gd name="connsiteY38" fmla="*/ 146304 h 877824"/>
              <a:gd name="connsiteX39" fmla="*/ 292893 w 1402365"/>
              <a:gd name="connsiteY39" fmla="*/ 121920 h 877824"/>
              <a:gd name="connsiteX40" fmla="*/ 329469 w 1402365"/>
              <a:gd name="connsiteY40" fmla="*/ 109728 h 877824"/>
              <a:gd name="connsiteX41" fmla="*/ 402621 w 1402365"/>
              <a:gd name="connsiteY41" fmla="*/ 85344 h 877824"/>
              <a:gd name="connsiteX42" fmla="*/ 439197 w 1402365"/>
              <a:gd name="connsiteY42" fmla="*/ 73152 h 877824"/>
              <a:gd name="connsiteX43" fmla="*/ 658653 w 1402365"/>
              <a:gd name="connsiteY43" fmla="*/ 73152 h 877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402365" h="877824">
                <a:moveTo>
                  <a:pt x="573309" y="109728"/>
                </a:moveTo>
                <a:cubicBezTo>
                  <a:pt x="593629" y="101600"/>
                  <a:pt x="614694" y="95131"/>
                  <a:pt x="634269" y="85344"/>
                </a:cubicBezTo>
                <a:cubicBezTo>
                  <a:pt x="647375" y="78791"/>
                  <a:pt x="657739" y="67513"/>
                  <a:pt x="670845" y="60960"/>
                </a:cubicBezTo>
                <a:cubicBezTo>
                  <a:pt x="682340" y="55213"/>
                  <a:pt x="695926" y="54515"/>
                  <a:pt x="707421" y="48768"/>
                </a:cubicBezTo>
                <a:cubicBezTo>
                  <a:pt x="720527" y="42215"/>
                  <a:pt x="730891" y="30937"/>
                  <a:pt x="743997" y="24384"/>
                </a:cubicBezTo>
                <a:cubicBezTo>
                  <a:pt x="761488" y="15639"/>
                  <a:pt x="813716" y="3906"/>
                  <a:pt x="829341" y="0"/>
                </a:cubicBezTo>
                <a:cubicBezTo>
                  <a:pt x="853725" y="4064"/>
                  <a:pt x="882241" y="-1984"/>
                  <a:pt x="902493" y="12192"/>
                </a:cubicBezTo>
                <a:cubicBezTo>
                  <a:pt x="926501" y="28998"/>
                  <a:pt x="926877" y="69088"/>
                  <a:pt x="951261" y="85344"/>
                </a:cubicBezTo>
                <a:lnTo>
                  <a:pt x="987837" y="109728"/>
                </a:lnTo>
                <a:cubicBezTo>
                  <a:pt x="1018482" y="201663"/>
                  <a:pt x="977144" y="88342"/>
                  <a:pt x="1024413" y="182880"/>
                </a:cubicBezTo>
                <a:cubicBezTo>
                  <a:pt x="1030160" y="194375"/>
                  <a:pt x="1027518" y="210369"/>
                  <a:pt x="1036605" y="219456"/>
                </a:cubicBezTo>
                <a:cubicBezTo>
                  <a:pt x="1066874" y="249725"/>
                  <a:pt x="1105450" y="270195"/>
                  <a:pt x="1146333" y="280416"/>
                </a:cubicBezTo>
                <a:cubicBezTo>
                  <a:pt x="1166437" y="285442"/>
                  <a:pt x="1187301" y="287156"/>
                  <a:pt x="1207293" y="292608"/>
                </a:cubicBezTo>
                <a:cubicBezTo>
                  <a:pt x="1232090" y="299371"/>
                  <a:pt x="1259059" y="302735"/>
                  <a:pt x="1280445" y="316992"/>
                </a:cubicBezTo>
                <a:lnTo>
                  <a:pt x="1353597" y="365760"/>
                </a:lnTo>
                <a:cubicBezTo>
                  <a:pt x="1357661" y="377952"/>
                  <a:pt x="1360042" y="390841"/>
                  <a:pt x="1365789" y="402336"/>
                </a:cubicBezTo>
                <a:cubicBezTo>
                  <a:pt x="1372342" y="415442"/>
                  <a:pt x="1385539" y="425011"/>
                  <a:pt x="1390173" y="438912"/>
                </a:cubicBezTo>
                <a:cubicBezTo>
                  <a:pt x="1397990" y="462364"/>
                  <a:pt x="1398301" y="487680"/>
                  <a:pt x="1402365" y="512064"/>
                </a:cubicBezTo>
                <a:cubicBezTo>
                  <a:pt x="1398301" y="581152"/>
                  <a:pt x="1404430" y="651605"/>
                  <a:pt x="1390173" y="719328"/>
                </a:cubicBezTo>
                <a:cubicBezTo>
                  <a:pt x="1387154" y="733667"/>
                  <a:pt x="1364854" y="734331"/>
                  <a:pt x="1353597" y="743712"/>
                </a:cubicBezTo>
                <a:cubicBezTo>
                  <a:pt x="1313151" y="777417"/>
                  <a:pt x="1325851" y="781969"/>
                  <a:pt x="1280445" y="804672"/>
                </a:cubicBezTo>
                <a:cubicBezTo>
                  <a:pt x="1268950" y="810419"/>
                  <a:pt x="1255681" y="811802"/>
                  <a:pt x="1243869" y="816864"/>
                </a:cubicBezTo>
                <a:cubicBezTo>
                  <a:pt x="1227164" y="824023"/>
                  <a:pt x="1211976" y="834498"/>
                  <a:pt x="1195101" y="841248"/>
                </a:cubicBezTo>
                <a:cubicBezTo>
                  <a:pt x="1133227" y="865998"/>
                  <a:pt x="1122211" y="865580"/>
                  <a:pt x="1060989" y="877824"/>
                </a:cubicBezTo>
                <a:lnTo>
                  <a:pt x="780573" y="865632"/>
                </a:lnTo>
                <a:cubicBezTo>
                  <a:pt x="171367" y="848226"/>
                  <a:pt x="394600" y="900203"/>
                  <a:pt x="158781" y="841248"/>
                </a:cubicBezTo>
                <a:cubicBezTo>
                  <a:pt x="146589" y="829056"/>
                  <a:pt x="136551" y="814236"/>
                  <a:pt x="122205" y="804672"/>
                </a:cubicBezTo>
                <a:cubicBezTo>
                  <a:pt x="111512" y="797543"/>
                  <a:pt x="95664" y="800508"/>
                  <a:pt x="85629" y="792480"/>
                </a:cubicBezTo>
                <a:cubicBezTo>
                  <a:pt x="74187" y="783326"/>
                  <a:pt x="71606" y="766265"/>
                  <a:pt x="61245" y="755904"/>
                </a:cubicBezTo>
                <a:cubicBezTo>
                  <a:pt x="50884" y="745543"/>
                  <a:pt x="36861" y="739648"/>
                  <a:pt x="24669" y="731520"/>
                </a:cubicBezTo>
                <a:cubicBezTo>
                  <a:pt x="16541" y="707136"/>
                  <a:pt x="-2553" y="683914"/>
                  <a:pt x="285" y="658368"/>
                </a:cubicBezTo>
                <a:cubicBezTo>
                  <a:pt x="10111" y="569933"/>
                  <a:pt x="5471" y="567064"/>
                  <a:pt x="24669" y="499872"/>
                </a:cubicBezTo>
                <a:cubicBezTo>
                  <a:pt x="28200" y="487515"/>
                  <a:pt x="31114" y="474791"/>
                  <a:pt x="36861" y="463296"/>
                </a:cubicBezTo>
                <a:cubicBezTo>
                  <a:pt x="43414" y="450190"/>
                  <a:pt x="55294" y="440110"/>
                  <a:pt x="61245" y="426720"/>
                </a:cubicBezTo>
                <a:lnTo>
                  <a:pt x="97821" y="316992"/>
                </a:lnTo>
                <a:cubicBezTo>
                  <a:pt x="101885" y="304800"/>
                  <a:pt x="102884" y="291109"/>
                  <a:pt x="110013" y="280416"/>
                </a:cubicBezTo>
                <a:cubicBezTo>
                  <a:pt x="126269" y="256032"/>
                  <a:pt x="134397" y="223520"/>
                  <a:pt x="158781" y="207264"/>
                </a:cubicBezTo>
                <a:lnTo>
                  <a:pt x="195357" y="182880"/>
                </a:lnTo>
                <a:cubicBezTo>
                  <a:pt x="203485" y="170688"/>
                  <a:pt x="207315" y="154070"/>
                  <a:pt x="219741" y="146304"/>
                </a:cubicBezTo>
                <a:cubicBezTo>
                  <a:pt x="241537" y="132681"/>
                  <a:pt x="268509" y="130048"/>
                  <a:pt x="292893" y="121920"/>
                </a:cubicBezTo>
                <a:lnTo>
                  <a:pt x="329469" y="109728"/>
                </a:lnTo>
                <a:lnTo>
                  <a:pt x="402621" y="85344"/>
                </a:lnTo>
                <a:cubicBezTo>
                  <a:pt x="414813" y="81280"/>
                  <a:pt x="426346" y="73152"/>
                  <a:pt x="439197" y="73152"/>
                </a:cubicBezTo>
                <a:lnTo>
                  <a:pt x="658653" y="73152"/>
                </a:ln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162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19" grpId="0" animBg="1"/>
      <p:bldP spid="28" grpId="0" animBg="1"/>
      <p:bldP spid="29" grpId="0" animBg="1"/>
      <p:bldP spid="32" grpId="0" animBg="1"/>
      <p:bldP spid="33" grpId="0" animBg="1"/>
      <p:bldP spid="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20040"/>
            <a:ext cx="7228656" cy="876712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Игрушки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Задание №1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 занятию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Назови игрушку.  </a:t>
            </a:r>
            <a:r>
              <a:rPr lang="ru-RU" sz="1800" b="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раскрась </a:t>
            </a:r>
            <a:r>
              <a:rPr lang="ru-RU" sz="1800" b="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мяч по образцу. (по </a:t>
            </a:r>
            <a:r>
              <a:rPr lang="ru-RU" sz="1800" b="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щелчку появляется раскрашенный </a:t>
            </a:r>
            <a:r>
              <a:rPr lang="ru-RU" sz="1800" b="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мяч)</a:t>
            </a:r>
            <a:endParaRPr lang="ru-RU" sz="18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12776"/>
            <a:ext cx="2952328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525" y="3789040"/>
            <a:ext cx="3144856" cy="2739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589" y="3789040"/>
            <a:ext cx="3482727" cy="3019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4851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20040"/>
            <a:ext cx="7300664" cy="588680"/>
          </a:xfrm>
        </p:spPr>
        <p:txBody>
          <a:bodyPr>
            <a:normAutofit fontScale="90000"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№6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 занятию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Рассмотри рисунок. Что ты видишь? Помоги куклам одеться на прогулку. Соедини стрелкой валенки,  шапки и варежки, подходящие по цвету. </a:t>
            </a:r>
            <a:r>
              <a:rPr lang="ru-RU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 </a:t>
            </a:r>
            <a:r>
              <a:rPr lang="ru-RU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щелчку появляются стрелки) </a:t>
            </a:r>
            <a:endParaRPr lang="ru-RU" sz="16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477" y="1009214"/>
            <a:ext cx="4924411" cy="5848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2915816" y="1412776"/>
            <a:ext cx="288032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3059832" y="2636912"/>
            <a:ext cx="1512168" cy="86409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3059832" y="3429000"/>
            <a:ext cx="561192" cy="89916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 flipV="1">
            <a:off x="2915816" y="3933608"/>
            <a:ext cx="288032" cy="1223584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3059832" y="4869160"/>
            <a:ext cx="1224136" cy="1296144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3059832" y="1988840"/>
            <a:ext cx="1512168" cy="252028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 flipV="1">
            <a:off x="6012160" y="4130884"/>
            <a:ext cx="144016" cy="1242332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4174682" y="6165304"/>
            <a:ext cx="973382" cy="252028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 flipV="1">
            <a:off x="4860032" y="3248980"/>
            <a:ext cx="576064" cy="107918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H="1">
            <a:off x="4174682" y="1844824"/>
            <a:ext cx="973382" cy="360040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H="1">
            <a:off x="3621024" y="2204864"/>
            <a:ext cx="1239008" cy="1044116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H="1">
            <a:off x="4499992" y="3429000"/>
            <a:ext cx="792088" cy="1728192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2262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20040"/>
            <a:ext cx="7228656" cy="588680"/>
          </a:xfrm>
        </p:spPr>
        <p:txBody>
          <a:bodyPr>
            <a:normAutofit fontScale="90000"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№7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 занятию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Кто что потерял? Покажи стрелками. Пусть стрелка скажет: «Мальчик потерял…»  </a:t>
            </a:r>
            <a:r>
              <a:rPr lang="ru-RU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 щелчку появляются стрелки) </a:t>
            </a:r>
            <a:endParaRPr lang="ru-RU" sz="1600" dirty="0"/>
          </a:p>
        </p:txBody>
      </p:sp>
      <p:pic>
        <p:nvPicPr>
          <p:cNvPr id="5122" name="Picture 2" descr="C:\Users\Admin\Pictures\KVADPhoto+\ср1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891" y="1149710"/>
            <a:ext cx="4680520" cy="542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низ 5"/>
          <p:cNvSpPr/>
          <p:nvPr/>
        </p:nvSpPr>
        <p:spPr>
          <a:xfrm rot="13739868">
            <a:off x="5002309" y="3603595"/>
            <a:ext cx="389278" cy="936104"/>
          </a:xfrm>
          <a:prstGeom prst="downArrow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5834494">
            <a:off x="1486803" y="3728470"/>
            <a:ext cx="2337268" cy="484632"/>
          </a:xfrm>
          <a:prstGeom prst="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055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20040"/>
            <a:ext cx="7228656" cy="516672"/>
          </a:xfrm>
        </p:spPr>
        <p:txBody>
          <a:bodyPr>
            <a:normAutofit fontScale="90000"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№8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 занятию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Кто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какую одежду и обувь носит? Соедини линиями.  </a:t>
            </a:r>
            <a:r>
              <a:rPr lang="ru-RU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 щелчку появляются  </a:t>
            </a:r>
            <a:r>
              <a:rPr lang="ru-RU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линии) </a:t>
            </a:r>
            <a:endParaRPr lang="ru-RU" sz="1600" dirty="0"/>
          </a:p>
        </p:txBody>
      </p:sp>
      <p:pic>
        <p:nvPicPr>
          <p:cNvPr id="8194" name="Picture 2" descr="C:\Users\Admin\Pictures\KVADPhoto+\ср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970060"/>
            <a:ext cx="4577992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 flipV="1">
            <a:off x="5076056" y="3140968"/>
            <a:ext cx="360040" cy="151216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3779912" y="4149080"/>
            <a:ext cx="2088232" cy="50405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 flipV="1">
            <a:off x="2843808" y="2852936"/>
            <a:ext cx="360040" cy="216024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2699792" y="3140968"/>
            <a:ext cx="504056" cy="67340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824028" y="3933056"/>
            <a:ext cx="684076" cy="129614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635896" y="3814376"/>
            <a:ext cx="1872208" cy="170285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2699792" y="2996952"/>
            <a:ext cx="1656184" cy="2088232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2843808" y="2060848"/>
            <a:ext cx="1512168" cy="345638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7193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Pictures\KVADPhoto+\сред 1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48152"/>
            <a:ext cx="5112568" cy="6709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0875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04704"/>
          </a:xfrm>
        </p:spPr>
        <p:txBody>
          <a:bodyPr>
            <a:normAutofit fontScale="90000"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Задание №2 к занятию 4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Кто что любит? Соедини стрелкой.</a:t>
            </a:r>
            <a:b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Кому не хватило угощения? Наклей. (по щелчку появляются стрелки и морковка) </a:t>
            </a:r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Admin\Pictures\KVADPhoto+\сред 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612" y="1196097"/>
            <a:ext cx="6048672" cy="5626910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7" name="Прямая со стрелкой 6"/>
          <p:cNvCxnSpPr/>
          <p:nvPr/>
        </p:nvCxnSpPr>
        <p:spPr>
          <a:xfrm flipV="1">
            <a:off x="3702612" y="3573016"/>
            <a:ext cx="216024" cy="1440160"/>
          </a:xfrm>
          <a:prstGeom prst="straightConnector1">
            <a:avLst/>
          </a:prstGeom>
          <a:ln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2946528" y="3717032"/>
            <a:ext cx="1728192" cy="648072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 flipV="1">
            <a:off x="3419872" y="3429000"/>
            <a:ext cx="1224136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42282">
            <a:off x="5179586" y="4934309"/>
            <a:ext cx="869628" cy="19029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</p:pic>
      <p:cxnSp>
        <p:nvCxnSpPr>
          <p:cNvPr id="13" name="Прямая со стрелкой 12"/>
          <p:cNvCxnSpPr/>
          <p:nvPr/>
        </p:nvCxnSpPr>
        <p:spPr>
          <a:xfrm flipH="1" flipV="1">
            <a:off x="2699792" y="3573016"/>
            <a:ext cx="1944216" cy="183475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4102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\Pictures\KVADPhoto+\сред 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618636"/>
            <a:ext cx="5184576" cy="522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239000" cy="1020728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Задание №3 к занятию 5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не успел нарисовать художник? Наклей, назови цвета. </a:t>
            </a:r>
            <a:b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 щелчку появляются раскрашенная картинка с наклейкой) </a:t>
            </a:r>
            <a:endParaRPr lang="ru-RU" sz="14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760" y="1340769"/>
            <a:ext cx="5453632" cy="5517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4529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20040"/>
            <a:ext cx="7228656" cy="804704"/>
          </a:xfrm>
        </p:spPr>
        <p:txBody>
          <a:bodyPr>
            <a:normAutofit fontScale="90000"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 занятию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Закрась кубики на грузовиках, назови цвета. Скажи на каком грузовике больше кубиков – на большом или на маленьком?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 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щелчку по одному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появляются 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раскрашенные кубики) </a:t>
            </a:r>
            <a:endParaRPr lang="ru-RU" sz="1600" dirty="0"/>
          </a:p>
        </p:txBody>
      </p:sp>
      <p:pic>
        <p:nvPicPr>
          <p:cNvPr id="1026" name="Picture 2" descr="C:\Users\Admin\Pictures\KVADPhoto+\сред 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254026"/>
            <a:ext cx="4032448" cy="534397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</p:pic>
      <p:sp>
        <p:nvSpPr>
          <p:cNvPr id="4" name="Прямоугольник 3"/>
          <p:cNvSpPr/>
          <p:nvPr/>
        </p:nvSpPr>
        <p:spPr>
          <a:xfrm>
            <a:off x="3779912" y="1422974"/>
            <a:ext cx="720080" cy="64297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521161" y="1422973"/>
            <a:ext cx="648072" cy="64297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383868" y="2065948"/>
            <a:ext cx="756084" cy="70803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139952" y="2095930"/>
            <a:ext cx="705245" cy="67805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888248" y="2098480"/>
            <a:ext cx="648072" cy="67550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093692" y="4079386"/>
            <a:ext cx="648072" cy="64297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435627" y="4699199"/>
            <a:ext cx="719710" cy="64297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716452" y="4699199"/>
            <a:ext cx="648072" cy="64297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177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Pictures\KVADPhoto+\сред 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086082"/>
            <a:ext cx="5472608" cy="5530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20040"/>
            <a:ext cx="7228656" cy="588680"/>
          </a:xfrm>
        </p:spPr>
        <p:txBody>
          <a:bodyPr>
            <a:normAutofit fontScale="90000"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№5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 занятию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Обведи легковой автомобиль и раскрась в любой цвет, который тебе нравиться. Скажи, какого цвета твоя новая машина? </a:t>
            </a:r>
            <a:b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щелчку появляются раскрашенная 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машинка) </a:t>
            </a:r>
            <a:endParaRPr lang="ru-RU" sz="16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750483"/>
            <a:ext cx="4824536" cy="2866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7553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20040"/>
            <a:ext cx="7228656" cy="876712"/>
          </a:xfrm>
        </p:spPr>
        <p:txBody>
          <a:bodyPr>
            <a:normAutofit fontScale="90000"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№6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 занятию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Помоги Зайчику украсить зал шарами. Раскрась их и назови цвета.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 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щелчку  появляются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раскрашенные 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шарики) </a:t>
            </a:r>
            <a:endParaRPr lang="ru-RU" sz="1600" dirty="0"/>
          </a:p>
        </p:txBody>
      </p:sp>
      <p:pic>
        <p:nvPicPr>
          <p:cNvPr id="3074" name="Picture 2" descr="C:\Users\Admin\Pictures\KVADPhoto+\сред 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989" y="1340768"/>
            <a:ext cx="4740939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398" y="1236171"/>
            <a:ext cx="4934604" cy="5465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56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1304</TotalTime>
  <Words>208</Words>
  <Application>Microsoft Office PowerPoint</Application>
  <PresentationFormat>Экран (4:3)</PresentationFormat>
  <Paragraphs>41</Paragraphs>
  <Slides>43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Изящная</vt:lpstr>
      <vt:lpstr>Презентация PowerPoint</vt:lpstr>
      <vt:lpstr>Знакомство, приветствие Задание №1 к занятию 13 Подари девочке шарик, а мальчику флажок. (После щелчка появляется шарик и флажок)</vt:lpstr>
      <vt:lpstr>Задание №2 к занятию 14 Нарисуй Мишутке друга, раскрась рисунок. (по щелчку появляется раскрашенный мишка)</vt:lpstr>
      <vt:lpstr>    Игрушки Задание №1 к занятию 1 Назови игрушку.  раскрась мяч по образцу. (по щелчку появляется раскрашенный мяч)</vt:lpstr>
      <vt:lpstr>Задание №2 к занятию 4 Кто что любит? Соедини стрелкой. Кому не хватило угощения? Наклей. (по щелчку появляются стрелки и морковка) </vt:lpstr>
      <vt:lpstr>Задание №3 к занятию 5 Что не успел нарисовать художник? Наклей, назови цвета.  (по щелчку появляются раскрашенная картинка с наклейкой) </vt:lpstr>
      <vt:lpstr>Задание №4 к занятию 8 Закрась кубики на грузовиках, назови цвета. Скажи на каком грузовике больше кубиков – на большом или на маленьком? (по щелчку по одному появляются раскрашенные кубики) </vt:lpstr>
      <vt:lpstr>Задание №5 к занятию 10 Обведи легковой автомобиль и раскрась в любой цвет, который тебе нравиться. Скажи, какого цвета твоя новая машина?  (по щелчку появляются раскрашенная машинка) </vt:lpstr>
      <vt:lpstr>Задание №6 к занятию 11 Помоги Зайчику украсить зал шарами. Раскрась их и назови цвета.  (по щелчку  появляются раскрашенные шарики) </vt:lpstr>
      <vt:lpstr>Задание №7 к занятию 13 Обведи синим карандашом игрушки и назови их.  (по щелчку  обводятся игрушки) </vt:lpstr>
      <vt:lpstr>Задание №8 к занятию 14 Обведи паровоз, раскрась и назови цвета  (по щелчку появляются раскрашенный паровоз) </vt:lpstr>
      <vt:lpstr>Это я Задание №1 к занятию 2 Нарисуй Петрушке друга. Назови части тела (это – голова, глаза, рот, нос, рука, нога). Раскрась по образцу.  (по щелчку появляются раскрашенный петрушка) </vt:lpstr>
      <vt:lpstr>Животные Задание №1 к занятию 1 Назови животных и наклей детёнышей.  (по щелчку появляются наклейки детёнышей) </vt:lpstr>
      <vt:lpstr>Задание №2 к занятию 4 Раскрась цыплят. Назови цвета. (по щелчку появляются раскрашенные цыплята) </vt:lpstr>
      <vt:lpstr>Задание №3 к занятию 7 Нарисуй поросёнку друга и угости поросят. Рядом с каждым нарисуй яблоко и раскрась.  (по щелчку появляются раскрашенный поросёнок и яблоки) </vt:lpstr>
      <vt:lpstr>Задание №4 к занятию 10 Покажи и назови, кто живёт в Теремке, а кто его сломал. Тех. КТО ЖИВЕТ В Теремке, ОБВЕДИ ЗЕЛЁНЫМ КАРАНДАШОМ, А ТЕХ КТО ЕГО СЛОМАЛ,  - СИНИМ. (по щелчку животные обводятся) </vt:lpstr>
      <vt:lpstr>Задание №5 к занятию 12 Назови животных, обведи красным карандашом тех, от кого Колобок убежал, а чёрным карандашом того, кто съел Колобка  (по щелчку животные обводятся)  </vt:lpstr>
      <vt:lpstr>Задание №6 к занятию 13 Назови животных, скажи, какого размера собаки и их миски. Проведи стрелку от большой собаки к большой миске, от маленькой собачки к маленькой миске.  (по щелчку появляются стрелки) </vt:lpstr>
      <vt:lpstr>Семья, дом Задание №1 к занятию 2 Мишутка собрал детёнышей разных животных в свой детский сад. Все малыши перепутались. Помоги Мишутке вернуть детёнышей мамам. Соедини линиями маму и её детёнышей, назови их. (по щелчку появляются линии) </vt:lpstr>
      <vt:lpstr> Задание №2 к занятию 5 Покажи стрелками, где чей дом. Пусть стрелка скажет: Вот мой дом».  (по щелчку появляются стрелки) </vt:lpstr>
      <vt:lpstr>Задание №3 к занятию 7 Раскрась дом и зонтик по образцу. Назови цвета.  (по щелчку появляются раскрашенные дом и зонтик) </vt:lpstr>
      <vt:lpstr>Задание №4 к занятию 10 Помоги мишкам из сказки найти свой стул, соедини со словами: «Мишутке- маленький стул, маме – побольше, папе – большой стул». Пусть стрелка скажет: «Это мой стул».  (по щелчку появляются стрелки) </vt:lpstr>
      <vt:lpstr>Задание №5 к занятию 11 Покажи стрелками,  где чей дом. Пусть стрелка скажет: «Это мой дом». Кому не хватило домика? Наклей. (по щелчку появляются стрелки и домик) </vt:lpstr>
      <vt:lpstr>Задание №6 к занятию 13 Дорисуй домик (окно, труба) и раскрась картинку. (по щелчку появляются окно и труба, затем раскрашенные дом) </vt:lpstr>
      <vt:lpstr>Задание №7 к занятию 14 Рассмотри рисунок. Что ты видишь? Помоги Мишутке навести порядок дома. Соедини стрелками столы и стулья.  (по щелчку появляются стрелки) </vt:lpstr>
      <vt:lpstr>Овощи и фрукты  Задание №1 к занятию 1 Рассмотри рисунок. Что ты видишь? Обведи изображения овощей и раскрась их. (по щелчку появляются раскрашенные овощи) </vt:lpstr>
      <vt:lpstr>Задание №2 к занятию 2 Обведи репку, закрась ее, назови цвета репки и листьев.  (по щелчку появляется раскрашенная репка) </vt:lpstr>
      <vt:lpstr>Задание №3 к занятию 4 Назови овощи. Раскрась овощи, которые лежат на тарелке и назови цвета. (по щелчку появляется раскрашенные овощи) </vt:lpstr>
      <vt:lpstr>Задание №4 к занятию 5 Назови друзей Зайчика и угощения, которые они принесли. Помоги Зайчику вспомнить, кто что подарил. Соедини стрелкой гостей и их подарки.   (по щелчку появляются стрелки) </vt:lpstr>
      <vt:lpstr>Задание №5 к занятию 8 Назови и раскрась фрукты, которые лежат в вазе. Скажи, какого они цвета. (по щелчку появляются раскрашенные фрукты) </vt:lpstr>
      <vt:lpstr>Посуда и продукты питания  Задание №1 к занятию 2 Соедини чашки с блюдцами, к которым они подходят по цвету и величине. Расскажи, кукую чашку, с каким блюдцем ты соединил. (по щелчку появляется  стрелки) </vt:lpstr>
      <vt:lpstr>Задание №2 к занятию 4 Назови предметы, раскрась их и сосчитай. (по щелчку появляются раскрашенная посуда)</vt:lpstr>
      <vt:lpstr>Задание №3 к занятию 7 Обведи красным карандашом посуду, синим – продукты. Назови их.  (по щелчку обводятся посуда и продукты) </vt:lpstr>
      <vt:lpstr>Задание №4 к занятию 8 Соедини жёлтой линией маленькие тарелки, зелёной – большие.  (по щелчку соединяются тарелки) </vt:lpstr>
      <vt:lpstr> Задание №1к занятию 1 Докрась рисунок и скажи, кто во что одет. Назови цвета. (по щелчку появляется раскрашенная картинка) </vt:lpstr>
      <vt:lpstr>Задание №2 к занятию 2 Помоги купить мальчику и девочке одежду, соедини линией одежду для мальчика и одежду для девочки. Скажи, кто что купил. (по щелчку появляются стрелки) </vt:lpstr>
      <vt:lpstr>Задание №3 к занятию 4 Рассмотри рисунок. Кто изображён на рисунке? Назови, во что они одеты и раскрась. (по щелчку появляется раскрашенная картинка) </vt:lpstr>
      <vt:lpstr>Задание №4 к занятию 5 Собери наклейки: одежду – в шкаф, обувь – на полку, со словами: Платье – в шкаф (...)  Валенки – на полку (...)   (по щелчку появляются наклейки) </vt:lpstr>
      <vt:lpstr>Задание №5 к занятию 7 Скажи, что ты видишь на рисунке. Обведи красным карандашом одежду, а синим  - обувь. (по щелчку обводиться одежда и обувь ) </vt:lpstr>
      <vt:lpstr>Задание №6 к занятию 8 Рассмотри рисунок. Что ты видишь? Помоги куклам одеться на прогулку. Соедини стрелкой валенки,  шапки и варежки, подходящие по цвету. (по щелчку появляются стрелки) </vt:lpstr>
      <vt:lpstr>Задание №7 к занятию 10 Кто что потерял? Покажи стрелками. Пусть стрелка скажет: «Мальчик потерял…»  (по щелчку появляются стрелки) </vt:lpstr>
      <vt:lpstr>Задание №8 к занятию 11 Кто какую одежду и обувь носит? Соедини линиями.  (по щелчку появляются  линии)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70</cp:revision>
  <dcterms:created xsi:type="dcterms:W3CDTF">2014-03-17T18:46:47Z</dcterms:created>
  <dcterms:modified xsi:type="dcterms:W3CDTF">2014-03-31T03:54:18Z</dcterms:modified>
</cp:coreProperties>
</file>